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7" r:id="rId5"/>
    <p:sldId id="265" r:id="rId6"/>
    <p:sldId id="266" r:id="rId7"/>
    <p:sldId id="269" r:id="rId8"/>
    <p:sldId id="279" r:id="rId9"/>
    <p:sldId id="273" r:id="rId10"/>
    <p:sldId id="282" r:id="rId11"/>
    <p:sldId id="260" r:id="rId12"/>
    <p:sldId id="261" r:id="rId13"/>
    <p:sldId id="277" r:id="rId14"/>
    <p:sldId id="271" r:id="rId15"/>
    <p:sldId id="280" r:id="rId16"/>
    <p:sldId id="262" r:id="rId17"/>
    <p:sldId id="263" r:id="rId18"/>
    <p:sldId id="264" r:id="rId19"/>
    <p:sldId id="270" r:id="rId20"/>
    <p:sldId id="278" r:id="rId21"/>
    <p:sldId id="268" r:id="rId22"/>
    <p:sldId id="272" r:id="rId23"/>
    <p:sldId id="274" r:id="rId24"/>
    <p:sldId id="275"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438"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7.svg"/><Relationship Id="rId1" Type="http://schemas.openxmlformats.org/officeDocument/2006/relationships/image" Target="../media/image13.png"/><Relationship Id="rId6" Type="http://schemas.openxmlformats.org/officeDocument/2006/relationships/image" Target="../media/image21.svg"/><Relationship Id="rId5" Type="http://schemas.openxmlformats.org/officeDocument/2006/relationships/image" Target="../media/image15.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7.svg"/><Relationship Id="rId1" Type="http://schemas.openxmlformats.org/officeDocument/2006/relationships/image" Target="../media/image13.png"/><Relationship Id="rId6" Type="http://schemas.openxmlformats.org/officeDocument/2006/relationships/image" Target="../media/image21.svg"/><Relationship Id="rId5" Type="http://schemas.openxmlformats.org/officeDocument/2006/relationships/image" Target="../media/image15.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45A19D-6F8A-4854-86E6-257AF1E3DA7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9CD538E-1C28-415C-8FF6-1A31F4E99AC8}">
      <dgm:prSet/>
      <dgm:spPr/>
      <dgm:t>
        <a:bodyPr/>
        <a:lstStyle/>
        <a:p>
          <a:pPr>
            <a:lnSpc>
              <a:spcPct val="100000"/>
            </a:lnSpc>
          </a:pPr>
          <a:r>
            <a:rPr lang="en-GB"/>
            <a:t>Number of Young People worked with - 339  </a:t>
          </a:r>
          <a:endParaRPr lang="en-US"/>
        </a:p>
      </dgm:t>
    </dgm:pt>
    <dgm:pt modelId="{C496519B-C42B-4FA7-85D8-8FC2A751ACDC}" type="parTrans" cxnId="{7041DB51-2F63-4F9F-ADD6-AB1B16226E1A}">
      <dgm:prSet/>
      <dgm:spPr/>
      <dgm:t>
        <a:bodyPr/>
        <a:lstStyle/>
        <a:p>
          <a:endParaRPr lang="en-US"/>
        </a:p>
      </dgm:t>
    </dgm:pt>
    <dgm:pt modelId="{F931B39C-006E-4563-8FC5-D96FF39FE440}" type="sibTrans" cxnId="{7041DB51-2F63-4F9F-ADD6-AB1B16226E1A}">
      <dgm:prSet/>
      <dgm:spPr/>
      <dgm:t>
        <a:bodyPr/>
        <a:lstStyle/>
        <a:p>
          <a:endParaRPr lang="en-US"/>
        </a:p>
      </dgm:t>
    </dgm:pt>
    <dgm:pt modelId="{66AFDF95-1704-4350-9332-25623A56B8E5}">
      <dgm:prSet/>
      <dgm:spPr/>
      <dgm:t>
        <a:bodyPr/>
        <a:lstStyle/>
        <a:p>
          <a:pPr>
            <a:lnSpc>
              <a:spcPct val="100000"/>
            </a:lnSpc>
          </a:pPr>
          <a:r>
            <a:rPr lang="en-GB"/>
            <a:t>Number of Activities - 49</a:t>
          </a:r>
          <a:endParaRPr lang="en-US"/>
        </a:p>
      </dgm:t>
    </dgm:pt>
    <dgm:pt modelId="{180A4B8E-614B-4D0B-8E6B-50CA4F32AF7F}" type="parTrans" cxnId="{F6FF8A0A-0262-40A1-9202-B3BCC808C42E}">
      <dgm:prSet/>
      <dgm:spPr/>
      <dgm:t>
        <a:bodyPr/>
        <a:lstStyle/>
        <a:p>
          <a:endParaRPr lang="en-US"/>
        </a:p>
      </dgm:t>
    </dgm:pt>
    <dgm:pt modelId="{5B2399BD-60FB-4F88-AB4C-7D3BBBB64F96}" type="sibTrans" cxnId="{F6FF8A0A-0262-40A1-9202-B3BCC808C42E}">
      <dgm:prSet/>
      <dgm:spPr/>
      <dgm:t>
        <a:bodyPr/>
        <a:lstStyle/>
        <a:p>
          <a:endParaRPr lang="en-US"/>
        </a:p>
      </dgm:t>
    </dgm:pt>
    <dgm:pt modelId="{A82689E0-5C0A-4E80-927B-82E66B80D32E}">
      <dgm:prSet/>
      <dgm:spPr/>
      <dgm:t>
        <a:bodyPr/>
        <a:lstStyle/>
        <a:p>
          <a:pPr>
            <a:lnSpc>
              <a:spcPct val="100000"/>
            </a:lnSpc>
          </a:pPr>
          <a:r>
            <a:rPr lang="en-GB"/>
            <a:t>Number of Learning Hours – 428</a:t>
          </a:r>
          <a:endParaRPr lang="en-US"/>
        </a:p>
      </dgm:t>
    </dgm:pt>
    <dgm:pt modelId="{764808E2-6B4E-4FB2-A007-FDE1C96AE409}" type="parTrans" cxnId="{BEC3F573-6EB2-4572-B7FF-80265B8F9551}">
      <dgm:prSet/>
      <dgm:spPr/>
      <dgm:t>
        <a:bodyPr/>
        <a:lstStyle/>
        <a:p>
          <a:endParaRPr lang="en-US"/>
        </a:p>
      </dgm:t>
    </dgm:pt>
    <dgm:pt modelId="{6DF14DF4-CCD7-46F3-A7D6-2F0E2A08F49E}" type="sibTrans" cxnId="{BEC3F573-6EB2-4572-B7FF-80265B8F9551}">
      <dgm:prSet/>
      <dgm:spPr/>
      <dgm:t>
        <a:bodyPr/>
        <a:lstStyle/>
        <a:p>
          <a:endParaRPr lang="en-US"/>
        </a:p>
      </dgm:t>
    </dgm:pt>
    <dgm:pt modelId="{8E588E83-D07D-4015-8D89-7FEFE2A24036}" type="pres">
      <dgm:prSet presAssocID="{E545A19D-6F8A-4854-86E6-257AF1E3DA7B}" presName="root" presStyleCnt="0">
        <dgm:presLayoutVars>
          <dgm:dir/>
          <dgm:resizeHandles val="exact"/>
        </dgm:presLayoutVars>
      </dgm:prSet>
      <dgm:spPr/>
      <dgm:t>
        <a:bodyPr/>
        <a:lstStyle/>
        <a:p>
          <a:endParaRPr lang="en-GB"/>
        </a:p>
      </dgm:t>
    </dgm:pt>
    <dgm:pt modelId="{7613C61B-41B1-4604-9CFA-4A8642380A59}" type="pres">
      <dgm:prSet presAssocID="{49CD538E-1C28-415C-8FF6-1A31F4E99AC8}" presName="compNode" presStyleCnt="0"/>
      <dgm:spPr/>
    </dgm:pt>
    <dgm:pt modelId="{1D72D22A-98CF-48BD-9C5F-DF50BEF240EE}" type="pres">
      <dgm:prSet presAssocID="{49CD538E-1C28-415C-8FF6-1A31F4E99AC8}" presName="bgRect" presStyleLbl="bgShp" presStyleIdx="0" presStyleCnt="3"/>
      <dgm:spPr/>
    </dgm:pt>
    <dgm:pt modelId="{96778087-6855-4AE2-AA3D-9BD3DBBB111F}" type="pres">
      <dgm:prSet presAssocID="{49CD538E-1C28-415C-8FF6-1A31F4E99AC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xmlns="" id="0" name="" descr="Family"/>
        </a:ext>
      </dgm:extLst>
    </dgm:pt>
    <dgm:pt modelId="{C650443C-61F1-46DA-B968-9CF48E2882A6}" type="pres">
      <dgm:prSet presAssocID="{49CD538E-1C28-415C-8FF6-1A31F4E99AC8}" presName="spaceRect" presStyleCnt="0"/>
      <dgm:spPr/>
    </dgm:pt>
    <dgm:pt modelId="{BAB0730D-2233-46E4-83DE-EC694622B2F0}" type="pres">
      <dgm:prSet presAssocID="{49CD538E-1C28-415C-8FF6-1A31F4E99AC8}" presName="parTx" presStyleLbl="revTx" presStyleIdx="0" presStyleCnt="3">
        <dgm:presLayoutVars>
          <dgm:chMax val="0"/>
          <dgm:chPref val="0"/>
        </dgm:presLayoutVars>
      </dgm:prSet>
      <dgm:spPr/>
      <dgm:t>
        <a:bodyPr/>
        <a:lstStyle/>
        <a:p>
          <a:endParaRPr lang="en-GB"/>
        </a:p>
      </dgm:t>
    </dgm:pt>
    <dgm:pt modelId="{AB241BB0-7100-44F2-BA7B-47EB6D53B5C7}" type="pres">
      <dgm:prSet presAssocID="{F931B39C-006E-4563-8FC5-D96FF39FE440}" presName="sibTrans" presStyleCnt="0"/>
      <dgm:spPr/>
    </dgm:pt>
    <dgm:pt modelId="{234D967D-943E-4B79-A75C-5AFCA6B6385B}" type="pres">
      <dgm:prSet presAssocID="{66AFDF95-1704-4350-9332-25623A56B8E5}" presName="compNode" presStyleCnt="0"/>
      <dgm:spPr/>
    </dgm:pt>
    <dgm:pt modelId="{87BA907E-565E-42C9-B347-C1554C3E82F9}" type="pres">
      <dgm:prSet presAssocID="{66AFDF95-1704-4350-9332-25623A56B8E5}" presName="bgRect" presStyleLbl="bgShp" presStyleIdx="1" presStyleCnt="3"/>
      <dgm:spPr/>
    </dgm:pt>
    <dgm:pt modelId="{EA74EEFE-2D44-4366-BEC8-B5A0F81C73F4}" type="pres">
      <dgm:prSet presAssocID="{66AFDF95-1704-4350-9332-25623A56B8E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xmlns="" id="0" name="" descr="Laptop Secure"/>
        </a:ext>
      </dgm:extLst>
    </dgm:pt>
    <dgm:pt modelId="{AF046950-549D-4AAA-8830-98A6A0918A2D}" type="pres">
      <dgm:prSet presAssocID="{66AFDF95-1704-4350-9332-25623A56B8E5}" presName="spaceRect" presStyleCnt="0"/>
      <dgm:spPr/>
    </dgm:pt>
    <dgm:pt modelId="{45CCE3EE-E6E2-44C4-ABA6-8695426A3A5A}" type="pres">
      <dgm:prSet presAssocID="{66AFDF95-1704-4350-9332-25623A56B8E5}" presName="parTx" presStyleLbl="revTx" presStyleIdx="1" presStyleCnt="3">
        <dgm:presLayoutVars>
          <dgm:chMax val="0"/>
          <dgm:chPref val="0"/>
        </dgm:presLayoutVars>
      </dgm:prSet>
      <dgm:spPr/>
      <dgm:t>
        <a:bodyPr/>
        <a:lstStyle/>
        <a:p>
          <a:endParaRPr lang="en-GB"/>
        </a:p>
      </dgm:t>
    </dgm:pt>
    <dgm:pt modelId="{0D8E88D8-B440-4D8E-8CB8-9D622B9663ED}" type="pres">
      <dgm:prSet presAssocID="{5B2399BD-60FB-4F88-AB4C-7D3BBBB64F96}" presName="sibTrans" presStyleCnt="0"/>
      <dgm:spPr/>
    </dgm:pt>
    <dgm:pt modelId="{6517FD66-833A-4DBE-998A-29B2C112CBF8}" type="pres">
      <dgm:prSet presAssocID="{A82689E0-5C0A-4E80-927B-82E66B80D32E}" presName="compNode" presStyleCnt="0"/>
      <dgm:spPr/>
    </dgm:pt>
    <dgm:pt modelId="{C576C8EE-8423-40BE-99BB-5F857F491977}" type="pres">
      <dgm:prSet presAssocID="{A82689E0-5C0A-4E80-927B-82E66B80D32E}" presName="bgRect" presStyleLbl="bgShp" presStyleIdx="2" presStyleCnt="3"/>
      <dgm:spPr/>
    </dgm:pt>
    <dgm:pt modelId="{C4B8AF04-EDCA-4F5C-AE2F-C8A73E66450B}" type="pres">
      <dgm:prSet presAssocID="{A82689E0-5C0A-4E80-927B-82E66B80D3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xmlns="" id="0" name="" descr="Clock"/>
        </a:ext>
      </dgm:extLst>
    </dgm:pt>
    <dgm:pt modelId="{88B319F2-CDAF-4B86-9F72-5A6C57CCB8A8}" type="pres">
      <dgm:prSet presAssocID="{A82689E0-5C0A-4E80-927B-82E66B80D32E}" presName="spaceRect" presStyleCnt="0"/>
      <dgm:spPr/>
    </dgm:pt>
    <dgm:pt modelId="{3267A29F-9C7F-4A53-AB42-E2D98138C803}" type="pres">
      <dgm:prSet presAssocID="{A82689E0-5C0A-4E80-927B-82E66B80D32E}" presName="parTx" presStyleLbl="revTx" presStyleIdx="2" presStyleCnt="3">
        <dgm:presLayoutVars>
          <dgm:chMax val="0"/>
          <dgm:chPref val="0"/>
        </dgm:presLayoutVars>
      </dgm:prSet>
      <dgm:spPr/>
      <dgm:t>
        <a:bodyPr/>
        <a:lstStyle/>
        <a:p>
          <a:endParaRPr lang="en-GB"/>
        </a:p>
      </dgm:t>
    </dgm:pt>
  </dgm:ptLst>
  <dgm:cxnLst>
    <dgm:cxn modelId="{F5F93F72-4405-49E0-ADE3-CA9979011D43}" type="presOf" srcId="{49CD538E-1C28-415C-8FF6-1A31F4E99AC8}" destId="{BAB0730D-2233-46E4-83DE-EC694622B2F0}" srcOrd="0" destOrd="0" presId="urn:microsoft.com/office/officeart/2018/2/layout/IconVerticalSolidList"/>
    <dgm:cxn modelId="{BEC3F573-6EB2-4572-B7FF-80265B8F9551}" srcId="{E545A19D-6F8A-4854-86E6-257AF1E3DA7B}" destId="{A82689E0-5C0A-4E80-927B-82E66B80D32E}" srcOrd="2" destOrd="0" parTransId="{764808E2-6B4E-4FB2-A007-FDE1C96AE409}" sibTransId="{6DF14DF4-CCD7-46F3-A7D6-2F0E2A08F49E}"/>
    <dgm:cxn modelId="{DDCA559B-8E9B-4216-8B4C-53CF4A9AEA1C}" type="presOf" srcId="{66AFDF95-1704-4350-9332-25623A56B8E5}" destId="{45CCE3EE-E6E2-44C4-ABA6-8695426A3A5A}" srcOrd="0" destOrd="0" presId="urn:microsoft.com/office/officeart/2018/2/layout/IconVerticalSolidList"/>
    <dgm:cxn modelId="{65971FDA-6077-46D0-9BBE-1429A159C07C}" type="presOf" srcId="{E545A19D-6F8A-4854-86E6-257AF1E3DA7B}" destId="{8E588E83-D07D-4015-8D89-7FEFE2A24036}" srcOrd="0" destOrd="0" presId="urn:microsoft.com/office/officeart/2018/2/layout/IconVerticalSolidList"/>
    <dgm:cxn modelId="{7041DB51-2F63-4F9F-ADD6-AB1B16226E1A}" srcId="{E545A19D-6F8A-4854-86E6-257AF1E3DA7B}" destId="{49CD538E-1C28-415C-8FF6-1A31F4E99AC8}" srcOrd="0" destOrd="0" parTransId="{C496519B-C42B-4FA7-85D8-8FC2A751ACDC}" sibTransId="{F931B39C-006E-4563-8FC5-D96FF39FE440}"/>
    <dgm:cxn modelId="{F6FF8A0A-0262-40A1-9202-B3BCC808C42E}" srcId="{E545A19D-6F8A-4854-86E6-257AF1E3DA7B}" destId="{66AFDF95-1704-4350-9332-25623A56B8E5}" srcOrd="1" destOrd="0" parTransId="{180A4B8E-614B-4D0B-8E6B-50CA4F32AF7F}" sibTransId="{5B2399BD-60FB-4F88-AB4C-7D3BBBB64F96}"/>
    <dgm:cxn modelId="{6AD75BCB-0896-4BD9-BF52-1303B80AA602}" type="presOf" srcId="{A82689E0-5C0A-4E80-927B-82E66B80D32E}" destId="{3267A29F-9C7F-4A53-AB42-E2D98138C803}" srcOrd="0" destOrd="0" presId="urn:microsoft.com/office/officeart/2018/2/layout/IconVerticalSolidList"/>
    <dgm:cxn modelId="{E5BEF5D1-22CD-4DFD-B7A2-678C5B425D42}" type="presParOf" srcId="{8E588E83-D07D-4015-8D89-7FEFE2A24036}" destId="{7613C61B-41B1-4604-9CFA-4A8642380A59}" srcOrd="0" destOrd="0" presId="urn:microsoft.com/office/officeart/2018/2/layout/IconVerticalSolidList"/>
    <dgm:cxn modelId="{7C8519BB-B26B-4855-B884-6610C99EF2F8}" type="presParOf" srcId="{7613C61B-41B1-4604-9CFA-4A8642380A59}" destId="{1D72D22A-98CF-48BD-9C5F-DF50BEF240EE}" srcOrd="0" destOrd="0" presId="urn:microsoft.com/office/officeart/2018/2/layout/IconVerticalSolidList"/>
    <dgm:cxn modelId="{397C9C28-B6D9-49BA-96F3-57775E29F6C8}" type="presParOf" srcId="{7613C61B-41B1-4604-9CFA-4A8642380A59}" destId="{96778087-6855-4AE2-AA3D-9BD3DBBB111F}" srcOrd="1" destOrd="0" presId="urn:microsoft.com/office/officeart/2018/2/layout/IconVerticalSolidList"/>
    <dgm:cxn modelId="{6BB4C083-EFD8-4E15-B3D3-125F28B5E18D}" type="presParOf" srcId="{7613C61B-41B1-4604-9CFA-4A8642380A59}" destId="{C650443C-61F1-46DA-B968-9CF48E2882A6}" srcOrd="2" destOrd="0" presId="urn:microsoft.com/office/officeart/2018/2/layout/IconVerticalSolidList"/>
    <dgm:cxn modelId="{8FCC44F1-2843-448C-9EFB-6FC93464A346}" type="presParOf" srcId="{7613C61B-41B1-4604-9CFA-4A8642380A59}" destId="{BAB0730D-2233-46E4-83DE-EC694622B2F0}" srcOrd="3" destOrd="0" presId="urn:microsoft.com/office/officeart/2018/2/layout/IconVerticalSolidList"/>
    <dgm:cxn modelId="{9E740854-58DA-4B59-9643-20229EC2F086}" type="presParOf" srcId="{8E588E83-D07D-4015-8D89-7FEFE2A24036}" destId="{AB241BB0-7100-44F2-BA7B-47EB6D53B5C7}" srcOrd="1" destOrd="0" presId="urn:microsoft.com/office/officeart/2018/2/layout/IconVerticalSolidList"/>
    <dgm:cxn modelId="{7B56CBFC-78F7-4C4E-A744-A0E1EDD2B3B3}" type="presParOf" srcId="{8E588E83-D07D-4015-8D89-7FEFE2A24036}" destId="{234D967D-943E-4B79-A75C-5AFCA6B6385B}" srcOrd="2" destOrd="0" presId="urn:microsoft.com/office/officeart/2018/2/layout/IconVerticalSolidList"/>
    <dgm:cxn modelId="{D1BECDD1-4A06-47AE-AE22-A762BAB510A1}" type="presParOf" srcId="{234D967D-943E-4B79-A75C-5AFCA6B6385B}" destId="{87BA907E-565E-42C9-B347-C1554C3E82F9}" srcOrd="0" destOrd="0" presId="urn:microsoft.com/office/officeart/2018/2/layout/IconVerticalSolidList"/>
    <dgm:cxn modelId="{56225222-37D0-43EC-BF5E-6FB47146F30C}" type="presParOf" srcId="{234D967D-943E-4B79-A75C-5AFCA6B6385B}" destId="{EA74EEFE-2D44-4366-BEC8-B5A0F81C73F4}" srcOrd="1" destOrd="0" presId="urn:microsoft.com/office/officeart/2018/2/layout/IconVerticalSolidList"/>
    <dgm:cxn modelId="{34EA5E04-3BE0-4C5B-9A20-44F4A505CE97}" type="presParOf" srcId="{234D967D-943E-4B79-A75C-5AFCA6B6385B}" destId="{AF046950-549D-4AAA-8830-98A6A0918A2D}" srcOrd="2" destOrd="0" presId="urn:microsoft.com/office/officeart/2018/2/layout/IconVerticalSolidList"/>
    <dgm:cxn modelId="{4A1FF924-2032-49FF-B50B-78A2B81C6174}" type="presParOf" srcId="{234D967D-943E-4B79-A75C-5AFCA6B6385B}" destId="{45CCE3EE-E6E2-44C4-ABA6-8695426A3A5A}" srcOrd="3" destOrd="0" presId="urn:microsoft.com/office/officeart/2018/2/layout/IconVerticalSolidList"/>
    <dgm:cxn modelId="{54403B15-08BC-4D37-8153-6740CA42625C}" type="presParOf" srcId="{8E588E83-D07D-4015-8D89-7FEFE2A24036}" destId="{0D8E88D8-B440-4D8E-8CB8-9D622B9663ED}" srcOrd="3" destOrd="0" presId="urn:microsoft.com/office/officeart/2018/2/layout/IconVerticalSolidList"/>
    <dgm:cxn modelId="{85E91B3C-B8DD-42EF-A850-6EC2A6EB987A}" type="presParOf" srcId="{8E588E83-D07D-4015-8D89-7FEFE2A24036}" destId="{6517FD66-833A-4DBE-998A-29B2C112CBF8}" srcOrd="4" destOrd="0" presId="urn:microsoft.com/office/officeart/2018/2/layout/IconVerticalSolidList"/>
    <dgm:cxn modelId="{D16D6B2D-11BE-4F04-9378-803C86102B5A}" type="presParOf" srcId="{6517FD66-833A-4DBE-998A-29B2C112CBF8}" destId="{C576C8EE-8423-40BE-99BB-5F857F491977}" srcOrd="0" destOrd="0" presId="urn:microsoft.com/office/officeart/2018/2/layout/IconVerticalSolidList"/>
    <dgm:cxn modelId="{D0AF6CD2-20EE-45AD-AC74-72EB22A72811}" type="presParOf" srcId="{6517FD66-833A-4DBE-998A-29B2C112CBF8}" destId="{C4B8AF04-EDCA-4F5C-AE2F-C8A73E66450B}" srcOrd="1" destOrd="0" presId="urn:microsoft.com/office/officeart/2018/2/layout/IconVerticalSolidList"/>
    <dgm:cxn modelId="{F6E4818F-BA57-4E6E-B37E-F14EDC0B3DE9}" type="presParOf" srcId="{6517FD66-833A-4DBE-998A-29B2C112CBF8}" destId="{88B319F2-CDAF-4B86-9F72-5A6C57CCB8A8}" srcOrd="2" destOrd="0" presId="urn:microsoft.com/office/officeart/2018/2/layout/IconVerticalSolidList"/>
    <dgm:cxn modelId="{2D7CA5CC-10A4-44FD-978E-0381AB5753CF}" type="presParOf" srcId="{6517FD66-833A-4DBE-998A-29B2C112CBF8}" destId="{3267A29F-9C7F-4A53-AB42-E2D98138C803}"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913F5B-C063-42B3-B053-D564488FACF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F55DD63-EE0E-4DFF-A2AE-836C29E4440E}">
      <dgm:prSet/>
      <dgm:spPr/>
      <dgm:t>
        <a:bodyPr/>
        <a:lstStyle/>
        <a:p>
          <a:pPr>
            <a:lnSpc>
              <a:spcPct val="100000"/>
            </a:lnSpc>
          </a:pPr>
          <a:r>
            <a:rPr lang="en-GB"/>
            <a:t>Over the last few weeks at Jnrs we have been focusing on Christmas crafts</a:t>
          </a:r>
          <a:endParaRPr lang="en-US"/>
        </a:p>
      </dgm:t>
    </dgm:pt>
    <dgm:pt modelId="{3AA26EAB-6F65-4B45-93D5-9847FC931F91}" type="parTrans" cxnId="{23BA045F-4635-4AE3-8B0C-BFE2F300A4F8}">
      <dgm:prSet/>
      <dgm:spPr/>
      <dgm:t>
        <a:bodyPr/>
        <a:lstStyle/>
        <a:p>
          <a:endParaRPr lang="en-US"/>
        </a:p>
      </dgm:t>
    </dgm:pt>
    <dgm:pt modelId="{17F07590-2311-444D-BDFF-115E78A9D978}" type="sibTrans" cxnId="{23BA045F-4635-4AE3-8B0C-BFE2F300A4F8}">
      <dgm:prSet/>
      <dgm:spPr/>
      <dgm:t>
        <a:bodyPr/>
        <a:lstStyle/>
        <a:p>
          <a:endParaRPr lang="en-US"/>
        </a:p>
      </dgm:t>
    </dgm:pt>
    <dgm:pt modelId="{E77AFA67-92CF-4460-A1DE-6B65AACDC1DB}">
      <dgm:prSet/>
      <dgm:spPr/>
      <dgm:t>
        <a:bodyPr/>
        <a:lstStyle/>
        <a:p>
          <a:pPr>
            <a:lnSpc>
              <a:spcPct val="100000"/>
            </a:lnSpc>
          </a:pPr>
          <a:r>
            <a:rPr lang="en-GB" dirty="0"/>
            <a:t>Making Snowflakes and young people decorating them</a:t>
          </a:r>
          <a:endParaRPr lang="en-US" dirty="0"/>
        </a:p>
      </dgm:t>
    </dgm:pt>
    <dgm:pt modelId="{EC9C0649-F027-4F5A-908F-3CDC89BE51E1}" type="parTrans" cxnId="{5FCDEEC8-9F07-4961-A0A7-BEDFAA04956C}">
      <dgm:prSet/>
      <dgm:spPr/>
      <dgm:t>
        <a:bodyPr/>
        <a:lstStyle/>
        <a:p>
          <a:endParaRPr lang="en-US"/>
        </a:p>
      </dgm:t>
    </dgm:pt>
    <dgm:pt modelId="{6B1DD007-C892-4CAB-8134-6E0593974721}" type="sibTrans" cxnId="{5FCDEEC8-9F07-4961-A0A7-BEDFAA04956C}">
      <dgm:prSet/>
      <dgm:spPr/>
      <dgm:t>
        <a:bodyPr/>
        <a:lstStyle/>
        <a:p>
          <a:endParaRPr lang="en-US"/>
        </a:p>
      </dgm:t>
    </dgm:pt>
    <dgm:pt modelId="{0979C2F5-55DC-48DD-8755-EB85761989AC}">
      <dgm:prSet/>
      <dgm:spPr/>
      <dgm:t>
        <a:bodyPr/>
        <a:lstStyle/>
        <a:p>
          <a:pPr>
            <a:lnSpc>
              <a:spcPct val="100000"/>
            </a:lnSpc>
          </a:pPr>
          <a:r>
            <a:rPr lang="en-GB"/>
            <a:t>Some of the snowflakes have been donated to a member of the community for their Christmas Display in Townlands Park.</a:t>
          </a:r>
          <a:endParaRPr lang="en-US"/>
        </a:p>
      </dgm:t>
    </dgm:pt>
    <dgm:pt modelId="{A79A9F76-8EAB-496F-A6A0-9E5BFDFBBC2B}" type="parTrans" cxnId="{AD3A9342-3F27-49BD-A5C6-0A62ACF26327}">
      <dgm:prSet/>
      <dgm:spPr/>
      <dgm:t>
        <a:bodyPr/>
        <a:lstStyle/>
        <a:p>
          <a:endParaRPr lang="en-US"/>
        </a:p>
      </dgm:t>
    </dgm:pt>
    <dgm:pt modelId="{9A561677-B90A-42B2-86CF-B8B325195102}" type="sibTrans" cxnId="{AD3A9342-3F27-49BD-A5C6-0A62ACF26327}">
      <dgm:prSet/>
      <dgm:spPr/>
      <dgm:t>
        <a:bodyPr/>
        <a:lstStyle/>
        <a:p>
          <a:endParaRPr lang="en-US"/>
        </a:p>
      </dgm:t>
    </dgm:pt>
    <dgm:pt modelId="{138507AC-7993-484E-9601-57FCE8D02817}">
      <dgm:prSet/>
      <dgm:spPr/>
      <dgm:t>
        <a:bodyPr/>
        <a:lstStyle/>
        <a:p>
          <a:pPr>
            <a:lnSpc>
              <a:spcPct val="100000"/>
            </a:lnSpc>
          </a:pPr>
          <a:r>
            <a:rPr lang="en-GB" dirty="0"/>
            <a:t>All the young people have lots of fun at Youth Café - I know this because the YP tell us. </a:t>
          </a:r>
          <a:endParaRPr lang="en-US" dirty="0"/>
        </a:p>
      </dgm:t>
    </dgm:pt>
    <dgm:pt modelId="{6AB28714-052D-4B60-969E-775939332C4B}" type="parTrans" cxnId="{F0C3BC49-5432-482A-923A-EE07A88ABC3C}">
      <dgm:prSet/>
      <dgm:spPr/>
      <dgm:t>
        <a:bodyPr/>
        <a:lstStyle/>
        <a:p>
          <a:endParaRPr lang="en-US"/>
        </a:p>
      </dgm:t>
    </dgm:pt>
    <dgm:pt modelId="{397D1B3D-4A84-45E6-A0C0-98B353038F98}" type="sibTrans" cxnId="{F0C3BC49-5432-482A-923A-EE07A88ABC3C}">
      <dgm:prSet/>
      <dgm:spPr/>
      <dgm:t>
        <a:bodyPr/>
        <a:lstStyle/>
        <a:p>
          <a:endParaRPr lang="en-US"/>
        </a:p>
      </dgm:t>
    </dgm:pt>
    <dgm:pt modelId="{FE272B0B-D41C-4FB9-9FA7-9C92451B0400}" type="pres">
      <dgm:prSet presAssocID="{64913F5B-C063-42B3-B053-D564488FACFA}" presName="root" presStyleCnt="0">
        <dgm:presLayoutVars>
          <dgm:dir/>
          <dgm:resizeHandles val="exact"/>
        </dgm:presLayoutVars>
      </dgm:prSet>
      <dgm:spPr/>
      <dgm:t>
        <a:bodyPr/>
        <a:lstStyle/>
        <a:p>
          <a:endParaRPr lang="en-GB"/>
        </a:p>
      </dgm:t>
    </dgm:pt>
    <dgm:pt modelId="{8C37AD15-5856-4355-800B-AAEA8E5408FA}" type="pres">
      <dgm:prSet presAssocID="{CF55DD63-EE0E-4DFF-A2AE-836C29E4440E}" presName="compNode" presStyleCnt="0"/>
      <dgm:spPr/>
    </dgm:pt>
    <dgm:pt modelId="{2F4B45D4-C095-421C-9761-480A8AEB77CB}" type="pres">
      <dgm:prSet presAssocID="{CF55DD63-EE0E-4DFF-A2AE-836C29E4440E}" presName="bgRect" presStyleLbl="bgShp" presStyleIdx="0" presStyleCnt="4"/>
      <dgm:spPr/>
    </dgm:pt>
    <dgm:pt modelId="{182DF52D-E213-4543-875B-8E897331780B}" type="pres">
      <dgm:prSet presAssocID="{CF55DD63-EE0E-4DFF-A2AE-836C29E444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xmlns="" id="0" name="" descr="Present"/>
        </a:ext>
      </dgm:extLst>
    </dgm:pt>
    <dgm:pt modelId="{27C5DFC1-0CF4-440A-B3B5-1284EDC7E457}" type="pres">
      <dgm:prSet presAssocID="{CF55DD63-EE0E-4DFF-A2AE-836C29E4440E}" presName="spaceRect" presStyleCnt="0"/>
      <dgm:spPr/>
    </dgm:pt>
    <dgm:pt modelId="{44DA9F6E-F75C-43C5-9117-BB17E88C864B}" type="pres">
      <dgm:prSet presAssocID="{CF55DD63-EE0E-4DFF-A2AE-836C29E4440E}" presName="parTx" presStyleLbl="revTx" presStyleIdx="0" presStyleCnt="4">
        <dgm:presLayoutVars>
          <dgm:chMax val="0"/>
          <dgm:chPref val="0"/>
        </dgm:presLayoutVars>
      </dgm:prSet>
      <dgm:spPr/>
      <dgm:t>
        <a:bodyPr/>
        <a:lstStyle/>
        <a:p>
          <a:endParaRPr lang="en-GB"/>
        </a:p>
      </dgm:t>
    </dgm:pt>
    <dgm:pt modelId="{7C19CEC7-EFDA-47F8-9E1C-A78B7C6AA793}" type="pres">
      <dgm:prSet presAssocID="{17F07590-2311-444D-BDFF-115E78A9D978}" presName="sibTrans" presStyleCnt="0"/>
      <dgm:spPr/>
    </dgm:pt>
    <dgm:pt modelId="{3968AAEE-F4E7-4EC8-BB7D-C3CEF2461803}" type="pres">
      <dgm:prSet presAssocID="{E77AFA67-92CF-4460-A1DE-6B65AACDC1DB}" presName="compNode" presStyleCnt="0"/>
      <dgm:spPr/>
    </dgm:pt>
    <dgm:pt modelId="{B8B3E500-3771-48FF-A64C-58486DE3F9E2}" type="pres">
      <dgm:prSet presAssocID="{E77AFA67-92CF-4460-A1DE-6B65AACDC1DB}" presName="bgRect" presStyleLbl="bgShp" presStyleIdx="1" presStyleCnt="4"/>
      <dgm:spPr/>
    </dgm:pt>
    <dgm:pt modelId="{88B96794-FD47-407D-837F-0E515DA2ED08}" type="pres">
      <dgm:prSet presAssocID="{E77AFA67-92CF-4460-A1DE-6B65AACDC1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xmlns="" id="0" name="" descr="Snowflake"/>
        </a:ext>
      </dgm:extLst>
    </dgm:pt>
    <dgm:pt modelId="{42067D5F-306C-4A3C-B451-A2356C089003}" type="pres">
      <dgm:prSet presAssocID="{E77AFA67-92CF-4460-A1DE-6B65AACDC1DB}" presName="spaceRect" presStyleCnt="0"/>
      <dgm:spPr/>
    </dgm:pt>
    <dgm:pt modelId="{24821C6E-7C73-46B6-A2D7-89039C787359}" type="pres">
      <dgm:prSet presAssocID="{E77AFA67-92CF-4460-A1DE-6B65AACDC1DB}" presName="parTx" presStyleLbl="revTx" presStyleIdx="1" presStyleCnt="4">
        <dgm:presLayoutVars>
          <dgm:chMax val="0"/>
          <dgm:chPref val="0"/>
        </dgm:presLayoutVars>
      </dgm:prSet>
      <dgm:spPr/>
      <dgm:t>
        <a:bodyPr/>
        <a:lstStyle/>
        <a:p>
          <a:endParaRPr lang="en-GB"/>
        </a:p>
      </dgm:t>
    </dgm:pt>
    <dgm:pt modelId="{616E98B6-F980-4387-9D9B-08DF82A2CAFE}" type="pres">
      <dgm:prSet presAssocID="{6B1DD007-C892-4CAB-8134-6E0593974721}" presName="sibTrans" presStyleCnt="0"/>
      <dgm:spPr/>
    </dgm:pt>
    <dgm:pt modelId="{B54E1BF1-4D1B-4A1D-B498-36742EC61F3D}" type="pres">
      <dgm:prSet presAssocID="{0979C2F5-55DC-48DD-8755-EB85761989AC}" presName="compNode" presStyleCnt="0"/>
      <dgm:spPr/>
    </dgm:pt>
    <dgm:pt modelId="{A670BCFC-DF02-4034-A064-A2277B8E0786}" type="pres">
      <dgm:prSet presAssocID="{0979C2F5-55DC-48DD-8755-EB85761989AC}" presName="bgRect" presStyleLbl="bgShp" presStyleIdx="2" presStyleCnt="4"/>
      <dgm:spPr/>
    </dgm:pt>
    <dgm:pt modelId="{68316B68-2297-4420-AAF7-A7329A1ACACA}" type="pres">
      <dgm:prSet presAssocID="{0979C2F5-55DC-48DD-8755-EB85761989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xmlns="" id="0" name="" descr="Snowman"/>
        </a:ext>
      </dgm:extLst>
    </dgm:pt>
    <dgm:pt modelId="{98847E92-AD93-490F-904F-E54390DA10B5}" type="pres">
      <dgm:prSet presAssocID="{0979C2F5-55DC-48DD-8755-EB85761989AC}" presName="spaceRect" presStyleCnt="0"/>
      <dgm:spPr/>
    </dgm:pt>
    <dgm:pt modelId="{6A40E8F5-B030-4A8F-9543-4C2C6A8A6B15}" type="pres">
      <dgm:prSet presAssocID="{0979C2F5-55DC-48DD-8755-EB85761989AC}" presName="parTx" presStyleLbl="revTx" presStyleIdx="2" presStyleCnt="4">
        <dgm:presLayoutVars>
          <dgm:chMax val="0"/>
          <dgm:chPref val="0"/>
        </dgm:presLayoutVars>
      </dgm:prSet>
      <dgm:spPr/>
      <dgm:t>
        <a:bodyPr/>
        <a:lstStyle/>
        <a:p>
          <a:endParaRPr lang="en-GB"/>
        </a:p>
      </dgm:t>
    </dgm:pt>
    <dgm:pt modelId="{B8E54F23-6E16-4F1E-B0D7-C85473D7EA32}" type="pres">
      <dgm:prSet presAssocID="{9A561677-B90A-42B2-86CF-B8B325195102}" presName="sibTrans" presStyleCnt="0"/>
      <dgm:spPr/>
    </dgm:pt>
    <dgm:pt modelId="{C782F9F8-8FA2-409E-9168-68E020CF0075}" type="pres">
      <dgm:prSet presAssocID="{138507AC-7993-484E-9601-57FCE8D02817}" presName="compNode" presStyleCnt="0"/>
      <dgm:spPr/>
    </dgm:pt>
    <dgm:pt modelId="{73858D78-C8F3-4149-8510-170A1C2A3AE6}" type="pres">
      <dgm:prSet presAssocID="{138507AC-7993-484E-9601-57FCE8D02817}" presName="bgRect" presStyleLbl="bgShp" presStyleIdx="3" presStyleCnt="4"/>
      <dgm:spPr/>
    </dgm:pt>
    <dgm:pt modelId="{43B4E59C-B272-45DF-A4BE-D8DD5B64A4F5}" type="pres">
      <dgm:prSet presAssocID="{138507AC-7993-484E-9601-57FCE8D0281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xmlns="" id="0" name="" descr="Japanese Dolls"/>
        </a:ext>
      </dgm:extLst>
    </dgm:pt>
    <dgm:pt modelId="{9537BA5D-8144-402D-B6F2-881FCE74BE0B}" type="pres">
      <dgm:prSet presAssocID="{138507AC-7993-484E-9601-57FCE8D02817}" presName="spaceRect" presStyleCnt="0"/>
      <dgm:spPr/>
    </dgm:pt>
    <dgm:pt modelId="{D162D2FE-5B38-4599-B1DE-59F221D58430}" type="pres">
      <dgm:prSet presAssocID="{138507AC-7993-484E-9601-57FCE8D02817}" presName="parTx" presStyleLbl="revTx" presStyleIdx="3" presStyleCnt="4">
        <dgm:presLayoutVars>
          <dgm:chMax val="0"/>
          <dgm:chPref val="0"/>
        </dgm:presLayoutVars>
      </dgm:prSet>
      <dgm:spPr/>
      <dgm:t>
        <a:bodyPr/>
        <a:lstStyle/>
        <a:p>
          <a:endParaRPr lang="en-GB"/>
        </a:p>
      </dgm:t>
    </dgm:pt>
  </dgm:ptLst>
  <dgm:cxnLst>
    <dgm:cxn modelId="{5FCDEEC8-9F07-4961-A0A7-BEDFAA04956C}" srcId="{64913F5B-C063-42B3-B053-D564488FACFA}" destId="{E77AFA67-92CF-4460-A1DE-6B65AACDC1DB}" srcOrd="1" destOrd="0" parTransId="{EC9C0649-F027-4F5A-908F-3CDC89BE51E1}" sibTransId="{6B1DD007-C892-4CAB-8134-6E0593974721}"/>
    <dgm:cxn modelId="{0026CBCA-6938-4ACB-9738-B670F70C2727}" type="presOf" srcId="{138507AC-7993-484E-9601-57FCE8D02817}" destId="{D162D2FE-5B38-4599-B1DE-59F221D58430}" srcOrd="0" destOrd="0" presId="urn:microsoft.com/office/officeart/2018/2/layout/IconVerticalSolidList"/>
    <dgm:cxn modelId="{91665BEE-639E-45F7-B3FA-5F5D70C2A92F}" type="presOf" srcId="{CF55DD63-EE0E-4DFF-A2AE-836C29E4440E}" destId="{44DA9F6E-F75C-43C5-9117-BB17E88C864B}" srcOrd="0" destOrd="0" presId="urn:microsoft.com/office/officeart/2018/2/layout/IconVerticalSolidList"/>
    <dgm:cxn modelId="{856A436A-4543-4609-9A74-03904495878F}" type="presOf" srcId="{E77AFA67-92CF-4460-A1DE-6B65AACDC1DB}" destId="{24821C6E-7C73-46B6-A2D7-89039C787359}" srcOrd="0" destOrd="0" presId="urn:microsoft.com/office/officeart/2018/2/layout/IconVerticalSolidList"/>
    <dgm:cxn modelId="{C6911EFC-162F-4719-911D-FF5B326C525B}" type="presOf" srcId="{64913F5B-C063-42B3-B053-D564488FACFA}" destId="{FE272B0B-D41C-4FB9-9FA7-9C92451B0400}" srcOrd="0" destOrd="0" presId="urn:microsoft.com/office/officeart/2018/2/layout/IconVerticalSolidList"/>
    <dgm:cxn modelId="{AD3A9342-3F27-49BD-A5C6-0A62ACF26327}" srcId="{64913F5B-C063-42B3-B053-D564488FACFA}" destId="{0979C2F5-55DC-48DD-8755-EB85761989AC}" srcOrd="2" destOrd="0" parTransId="{A79A9F76-8EAB-496F-A6A0-9E5BFDFBBC2B}" sibTransId="{9A561677-B90A-42B2-86CF-B8B325195102}"/>
    <dgm:cxn modelId="{23BA045F-4635-4AE3-8B0C-BFE2F300A4F8}" srcId="{64913F5B-C063-42B3-B053-D564488FACFA}" destId="{CF55DD63-EE0E-4DFF-A2AE-836C29E4440E}" srcOrd="0" destOrd="0" parTransId="{3AA26EAB-6F65-4B45-93D5-9847FC931F91}" sibTransId="{17F07590-2311-444D-BDFF-115E78A9D978}"/>
    <dgm:cxn modelId="{8B6D0CC2-CF55-493F-9F46-CE3D565A24D4}" type="presOf" srcId="{0979C2F5-55DC-48DD-8755-EB85761989AC}" destId="{6A40E8F5-B030-4A8F-9543-4C2C6A8A6B15}" srcOrd="0" destOrd="0" presId="urn:microsoft.com/office/officeart/2018/2/layout/IconVerticalSolidList"/>
    <dgm:cxn modelId="{F0C3BC49-5432-482A-923A-EE07A88ABC3C}" srcId="{64913F5B-C063-42B3-B053-D564488FACFA}" destId="{138507AC-7993-484E-9601-57FCE8D02817}" srcOrd="3" destOrd="0" parTransId="{6AB28714-052D-4B60-969E-775939332C4B}" sibTransId="{397D1B3D-4A84-45E6-A0C0-98B353038F98}"/>
    <dgm:cxn modelId="{6166306F-8A46-4181-BBAA-CF3E51324B39}" type="presParOf" srcId="{FE272B0B-D41C-4FB9-9FA7-9C92451B0400}" destId="{8C37AD15-5856-4355-800B-AAEA8E5408FA}" srcOrd="0" destOrd="0" presId="urn:microsoft.com/office/officeart/2018/2/layout/IconVerticalSolidList"/>
    <dgm:cxn modelId="{3CA657E3-0D32-4282-BD64-7F79F1AC5076}" type="presParOf" srcId="{8C37AD15-5856-4355-800B-AAEA8E5408FA}" destId="{2F4B45D4-C095-421C-9761-480A8AEB77CB}" srcOrd="0" destOrd="0" presId="urn:microsoft.com/office/officeart/2018/2/layout/IconVerticalSolidList"/>
    <dgm:cxn modelId="{088A0BA2-5660-4FAB-AF46-327D5C225E1D}" type="presParOf" srcId="{8C37AD15-5856-4355-800B-AAEA8E5408FA}" destId="{182DF52D-E213-4543-875B-8E897331780B}" srcOrd="1" destOrd="0" presId="urn:microsoft.com/office/officeart/2018/2/layout/IconVerticalSolidList"/>
    <dgm:cxn modelId="{610C2DB8-ABD1-40D7-9936-44D68440F021}" type="presParOf" srcId="{8C37AD15-5856-4355-800B-AAEA8E5408FA}" destId="{27C5DFC1-0CF4-440A-B3B5-1284EDC7E457}" srcOrd="2" destOrd="0" presId="urn:microsoft.com/office/officeart/2018/2/layout/IconVerticalSolidList"/>
    <dgm:cxn modelId="{43577D84-E338-4114-9DEF-ADD631F8D9A0}" type="presParOf" srcId="{8C37AD15-5856-4355-800B-AAEA8E5408FA}" destId="{44DA9F6E-F75C-43C5-9117-BB17E88C864B}" srcOrd="3" destOrd="0" presId="urn:microsoft.com/office/officeart/2018/2/layout/IconVerticalSolidList"/>
    <dgm:cxn modelId="{7D1001F7-29A8-4C37-A8D6-C4D4C9FD71DC}" type="presParOf" srcId="{FE272B0B-D41C-4FB9-9FA7-9C92451B0400}" destId="{7C19CEC7-EFDA-47F8-9E1C-A78B7C6AA793}" srcOrd="1" destOrd="0" presId="urn:microsoft.com/office/officeart/2018/2/layout/IconVerticalSolidList"/>
    <dgm:cxn modelId="{1A7E6BCC-8488-44AE-B45F-394DB3209DCB}" type="presParOf" srcId="{FE272B0B-D41C-4FB9-9FA7-9C92451B0400}" destId="{3968AAEE-F4E7-4EC8-BB7D-C3CEF2461803}" srcOrd="2" destOrd="0" presId="urn:microsoft.com/office/officeart/2018/2/layout/IconVerticalSolidList"/>
    <dgm:cxn modelId="{90A16954-769F-482C-940F-4B66D12981AD}" type="presParOf" srcId="{3968AAEE-F4E7-4EC8-BB7D-C3CEF2461803}" destId="{B8B3E500-3771-48FF-A64C-58486DE3F9E2}" srcOrd="0" destOrd="0" presId="urn:microsoft.com/office/officeart/2018/2/layout/IconVerticalSolidList"/>
    <dgm:cxn modelId="{63A6510A-3497-4F81-89BA-7180ADA047EC}" type="presParOf" srcId="{3968AAEE-F4E7-4EC8-BB7D-C3CEF2461803}" destId="{88B96794-FD47-407D-837F-0E515DA2ED08}" srcOrd="1" destOrd="0" presId="urn:microsoft.com/office/officeart/2018/2/layout/IconVerticalSolidList"/>
    <dgm:cxn modelId="{ABBC56FE-18F0-4967-B5D0-D2653393B6CE}" type="presParOf" srcId="{3968AAEE-F4E7-4EC8-BB7D-C3CEF2461803}" destId="{42067D5F-306C-4A3C-B451-A2356C089003}" srcOrd="2" destOrd="0" presId="urn:microsoft.com/office/officeart/2018/2/layout/IconVerticalSolidList"/>
    <dgm:cxn modelId="{BCC523A0-F3CA-4722-A625-59A484686A02}" type="presParOf" srcId="{3968AAEE-F4E7-4EC8-BB7D-C3CEF2461803}" destId="{24821C6E-7C73-46B6-A2D7-89039C787359}" srcOrd="3" destOrd="0" presId="urn:microsoft.com/office/officeart/2018/2/layout/IconVerticalSolidList"/>
    <dgm:cxn modelId="{948D88BF-5EDC-4244-BE77-D72E14EB3BB3}" type="presParOf" srcId="{FE272B0B-D41C-4FB9-9FA7-9C92451B0400}" destId="{616E98B6-F980-4387-9D9B-08DF82A2CAFE}" srcOrd="3" destOrd="0" presId="urn:microsoft.com/office/officeart/2018/2/layout/IconVerticalSolidList"/>
    <dgm:cxn modelId="{4D7B431E-E451-42C2-8C92-4E60F6AE9D26}" type="presParOf" srcId="{FE272B0B-D41C-4FB9-9FA7-9C92451B0400}" destId="{B54E1BF1-4D1B-4A1D-B498-36742EC61F3D}" srcOrd="4" destOrd="0" presId="urn:microsoft.com/office/officeart/2018/2/layout/IconVerticalSolidList"/>
    <dgm:cxn modelId="{459EF26D-AE95-4672-9C47-02EFDD283E5D}" type="presParOf" srcId="{B54E1BF1-4D1B-4A1D-B498-36742EC61F3D}" destId="{A670BCFC-DF02-4034-A064-A2277B8E0786}" srcOrd="0" destOrd="0" presId="urn:microsoft.com/office/officeart/2018/2/layout/IconVerticalSolidList"/>
    <dgm:cxn modelId="{43EC0EA1-44E4-4421-941F-E1BC824EDF5E}" type="presParOf" srcId="{B54E1BF1-4D1B-4A1D-B498-36742EC61F3D}" destId="{68316B68-2297-4420-AAF7-A7329A1ACACA}" srcOrd="1" destOrd="0" presId="urn:microsoft.com/office/officeart/2018/2/layout/IconVerticalSolidList"/>
    <dgm:cxn modelId="{A0B2A114-CF87-4A46-A2E3-94D46CA1778C}" type="presParOf" srcId="{B54E1BF1-4D1B-4A1D-B498-36742EC61F3D}" destId="{98847E92-AD93-490F-904F-E54390DA10B5}" srcOrd="2" destOrd="0" presId="urn:microsoft.com/office/officeart/2018/2/layout/IconVerticalSolidList"/>
    <dgm:cxn modelId="{4C7F96EF-E612-4C76-A533-5200B8C370DF}" type="presParOf" srcId="{B54E1BF1-4D1B-4A1D-B498-36742EC61F3D}" destId="{6A40E8F5-B030-4A8F-9543-4C2C6A8A6B15}" srcOrd="3" destOrd="0" presId="urn:microsoft.com/office/officeart/2018/2/layout/IconVerticalSolidList"/>
    <dgm:cxn modelId="{3D46EDA3-F54A-490D-AEA2-AB5F0AAB5B89}" type="presParOf" srcId="{FE272B0B-D41C-4FB9-9FA7-9C92451B0400}" destId="{B8E54F23-6E16-4F1E-B0D7-C85473D7EA32}" srcOrd="5" destOrd="0" presId="urn:microsoft.com/office/officeart/2018/2/layout/IconVerticalSolidList"/>
    <dgm:cxn modelId="{EF381FCD-98DA-41CE-8251-EFDFEBFD5665}" type="presParOf" srcId="{FE272B0B-D41C-4FB9-9FA7-9C92451B0400}" destId="{C782F9F8-8FA2-409E-9168-68E020CF0075}" srcOrd="6" destOrd="0" presId="urn:microsoft.com/office/officeart/2018/2/layout/IconVerticalSolidList"/>
    <dgm:cxn modelId="{B3FCA240-8FB7-4E1E-BA34-C87F316AEE5B}" type="presParOf" srcId="{C782F9F8-8FA2-409E-9168-68E020CF0075}" destId="{73858D78-C8F3-4149-8510-170A1C2A3AE6}" srcOrd="0" destOrd="0" presId="urn:microsoft.com/office/officeart/2018/2/layout/IconVerticalSolidList"/>
    <dgm:cxn modelId="{1EF93714-3B3E-4762-908B-1A37C0313661}" type="presParOf" srcId="{C782F9F8-8FA2-409E-9168-68E020CF0075}" destId="{43B4E59C-B272-45DF-A4BE-D8DD5B64A4F5}" srcOrd="1" destOrd="0" presId="urn:microsoft.com/office/officeart/2018/2/layout/IconVerticalSolidList"/>
    <dgm:cxn modelId="{C21620E0-2DF0-4B1D-B920-E30C366937FF}" type="presParOf" srcId="{C782F9F8-8FA2-409E-9168-68E020CF0075}" destId="{9537BA5D-8144-402D-B6F2-881FCE74BE0B}" srcOrd="2" destOrd="0" presId="urn:microsoft.com/office/officeart/2018/2/layout/IconVerticalSolidList"/>
    <dgm:cxn modelId="{A4CA0569-A05D-4ACD-9576-B7CD171267FA}" type="presParOf" srcId="{C782F9F8-8FA2-409E-9168-68E020CF0075}" destId="{D162D2FE-5B38-4599-B1DE-59F221D58430}"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890355-0A83-454E-A75A-1CB461EA5AC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8DF4876-D9FD-4F72-81BA-4F0AE8DB22AE}">
      <dgm:prSet/>
      <dgm:spPr/>
      <dgm:t>
        <a:bodyPr/>
        <a:lstStyle/>
        <a:p>
          <a:r>
            <a:rPr lang="en-GB"/>
            <a:t>These emotional check in’s are really important to young people – for their well-being</a:t>
          </a:r>
          <a:endParaRPr lang="en-US"/>
        </a:p>
      </dgm:t>
    </dgm:pt>
    <dgm:pt modelId="{034A85AE-610C-488C-8ECB-0994DE7FBB98}" type="parTrans" cxnId="{0841B76A-2B01-4676-99B8-68656338B370}">
      <dgm:prSet/>
      <dgm:spPr/>
      <dgm:t>
        <a:bodyPr/>
        <a:lstStyle/>
        <a:p>
          <a:endParaRPr lang="en-US"/>
        </a:p>
      </dgm:t>
    </dgm:pt>
    <dgm:pt modelId="{10DEC092-71C6-45D6-9F95-8501C19BB508}" type="sibTrans" cxnId="{0841B76A-2B01-4676-99B8-68656338B370}">
      <dgm:prSet/>
      <dgm:spPr/>
      <dgm:t>
        <a:bodyPr/>
        <a:lstStyle/>
        <a:p>
          <a:endParaRPr lang="en-US"/>
        </a:p>
      </dgm:t>
    </dgm:pt>
    <dgm:pt modelId="{09E056DB-BA2D-4A1F-903B-1A0019A4000D}">
      <dgm:prSet/>
      <dgm:spPr/>
      <dgm:t>
        <a:bodyPr/>
        <a:lstStyle/>
        <a:p>
          <a:r>
            <a:rPr lang="en-GB"/>
            <a:t>Giving young people a safe space to talk to a trusted adult. </a:t>
          </a:r>
          <a:endParaRPr lang="en-US"/>
        </a:p>
      </dgm:t>
    </dgm:pt>
    <dgm:pt modelId="{95E8F02A-D07E-4FBD-8D52-4FC241503BE7}" type="parTrans" cxnId="{CAAD3ECE-9D7F-4AA8-92C5-CD50A96AA5EE}">
      <dgm:prSet/>
      <dgm:spPr/>
      <dgm:t>
        <a:bodyPr/>
        <a:lstStyle/>
        <a:p>
          <a:endParaRPr lang="en-US"/>
        </a:p>
      </dgm:t>
    </dgm:pt>
    <dgm:pt modelId="{AFAEF551-AAD4-495B-A490-86881BE6B288}" type="sibTrans" cxnId="{CAAD3ECE-9D7F-4AA8-92C5-CD50A96AA5EE}">
      <dgm:prSet/>
      <dgm:spPr/>
      <dgm:t>
        <a:bodyPr/>
        <a:lstStyle/>
        <a:p>
          <a:endParaRPr lang="en-US"/>
        </a:p>
      </dgm:t>
    </dgm:pt>
    <dgm:pt modelId="{999F75FA-E100-4C50-A256-E522AC1B7C2A}" type="pres">
      <dgm:prSet presAssocID="{78890355-0A83-454E-A75A-1CB461EA5ACD}" presName="linear" presStyleCnt="0">
        <dgm:presLayoutVars>
          <dgm:animLvl val="lvl"/>
          <dgm:resizeHandles val="exact"/>
        </dgm:presLayoutVars>
      </dgm:prSet>
      <dgm:spPr/>
      <dgm:t>
        <a:bodyPr/>
        <a:lstStyle/>
        <a:p>
          <a:endParaRPr lang="en-GB"/>
        </a:p>
      </dgm:t>
    </dgm:pt>
    <dgm:pt modelId="{6EB1F5BA-46B4-4DD8-B9C4-9FA0B8B0975E}" type="pres">
      <dgm:prSet presAssocID="{48DF4876-D9FD-4F72-81BA-4F0AE8DB22AE}" presName="parentText" presStyleLbl="node1" presStyleIdx="0" presStyleCnt="2">
        <dgm:presLayoutVars>
          <dgm:chMax val="0"/>
          <dgm:bulletEnabled val="1"/>
        </dgm:presLayoutVars>
      </dgm:prSet>
      <dgm:spPr/>
      <dgm:t>
        <a:bodyPr/>
        <a:lstStyle/>
        <a:p>
          <a:endParaRPr lang="en-GB"/>
        </a:p>
      </dgm:t>
    </dgm:pt>
    <dgm:pt modelId="{B8E73260-7D6C-4267-9E72-F364FDCB4599}" type="pres">
      <dgm:prSet presAssocID="{10DEC092-71C6-45D6-9F95-8501C19BB508}" presName="spacer" presStyleCnt="0"/>
      <dgm:spPr/>
    </dgm:pt>
    <dgm:pt modelId="{E26AC336-9912-4AA1-9417-5EF9A7E22A8F}" type="pres">
      <dgm:prSet presAssocID="{09E056DB-BA2D-4A1F-903B-1A0019A4000D}" presName="parentText" presStyleLbl="node1" presStyleIdx="1" presStyleCnt="2">
        <dgm:presLayoutVars>
          <dgm:chMax val="0"/>
          <dgm:bulletEnabled val="1"/>
        </dgm:presLayoutVars>
      </dgm:prSet>
      <dgm:spPr/>
      <dgm:t>
        <a:bodyPr/>
        <a:lstStyle/>
        <a:p>
          <a:endParaRPr lang="en-GB"/>
        </a:p>
      </dgm:t>
    </dgm:pt>
  </dgm:ptLst>
  <dgm:cxnLst>
    <dgm:cxn modelId="{DECAABBD-F8A2-4180-B768-15F764AC3280}" type="presOf" srcId="{09E056DB-BA2D-4A1F-903B-1A0019A4000D}" destId="{E26AC336-9912-4AA1-9417-5EF9A7E22A8F}" srcOrd="0" destOrd="0" presId="urn:microsoft.com/office/officeart/2005/8/layout/vList2"/>
    <dgm:cxn modelId="{CAAD3ECE-9D7F-4AA8-92C5-CD50A96AA5EE}" srcId="{78890355-0A83-454E-A75A-1CB461EA5ACD}" destId="{09E056DB-BA2D-4A1F-903B-1A0019A4000D}" srcOrd="1" destOrd="0" parTransId="{95E8F02A-D07E-4FBD-8D52-4FC241503BE7}" sibTransId="{AFAEF551-AAD4-495B-A490-86881BE6B288}"/>
    <dgm:cxn modelId="{0841B76A-2B01-4676-99B8-68656338B370}" srcId="{78890355-0A83-454E-A75A-1CB461EA5ACD}" destId="{48DF4876-D9FD-4F72-81BA-4F0AE8DB22AE}" srcOrd="0" destOrd="0" parTransId="{034A85AE-610C-488C-8ECB-0994DE7FBB98}" sibTransId="{10DEC092-71C6-45D6-9F95-8501C19BB508}"/>
    <dgm:cxn modelId="{39DFAD6E-E2BA-455F-9748-A781582EEC3F}" type="presOf" srcId="{78890355-0A83-454E-A75A-1CB461EA5ACD}" destId="{999F75FA-E100-4C50-A256-E522AC1B7C2A}" srcOrd="0" destOrd="0" presId="urn:microsoft.com/office/officeart/2005/8/layout/vList2"/>
    <dgm:cxn modelId="{BA6A22F9-525E-4DFB-97CE-45E5176CEC9B}" type="presOf" srcId="{48DF4876-D9FD-4F72-81BA-4F0AE8DB22AE}" destId="{6EB1F5BA-46B4-4DD8-B9C4-9FA0B8B0975E}" srcOrd="0" destOrd="0" presId="urn:microsoft.com/office/officeart/2005/8/layout/vList2"/>
    <dgm:cxn modelId="{B9CB7B8E-A02D-4978-9F51-1687E949DB7A}" type="presParOf" srcId="{999F75FA-E100-4C50-A256-E522AC1B7C2A}" destId="{6EB1F5BA-46B4-4DD8-B9C4-9FA0B8B0975E}" srcOrd="0" destOrd="0" presId="urn:microsoft.com/office/officeart/2005/8/layout/vList2"/>
    <dgm:cxn modelId="{DBB268BB-30E2-429A-B0FD-F8E27D287730}" type="presParOf" srcId="{999F75FA-E100-4C50-A256-E522AC1B7C2A}" destId="{B8E73260-7D6C-4267-9E72-F364FDCB4599}" srcOrd="1" destOrd="0" presId="urn:microsoft.com/office/officeart/2005/8/layout/vList2"/>
    <dgm:cxn modelId="{29AD8F1D-155C-481C-B0C4-37D0269B18C3}" type="presParOf" srcId="{999F75FA-E100-4C50-A256-E522AC1B7C2A}" destId="{E26AC336-9912-4AA1-9417-5EF9A7E22A8F}"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233AC2-3106-4F37-B838-BAD75553790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F26D727-B1B9-4C15-9BC4-421926BE5F3A}">
      <dgm:prSet/>
      <dgm:spPr/>
      <dgm:t>
        <a:bodyPr/>
        <a:lstStyle/>
        <a:p>
          <a:r>
            <a:rPr lang="en-GB" dirty="0"/>
            <a:t>Application done to the Black Isle Ward Discretionary Budget –for funding toward Football Coaching &amp; Sports Equipment.</a:t>
          </a:r>
          <a:endParaRPr lang="en-US" dirty="0"/>
        </a:p>
      </dgm:t>
    </dgm:pt>
    <dgm:pt modelId="{83EF449D-E726-4407-8B39-07BF45B1BBEC}" type="parTrans" cxnId="{3BA9D453-E76B-4D20-A7DD-7C8805F7762D}">
      <dgm:prSet/>
      <dgm:spPr/>
      <dgm:t>
        <a:bodyPr/>
        <a:lstStyle/>
        <a:p>
          <a:endParaRPr lang="en-US"/>
        </a:p>
      </dgm:t>
    </dgm:pt>
    <dgm:pt modelId="{F6BA04A2-D3CC-4C5D-B8F8-1A544148141A}" type="sibTrans" cxnId="{3BA9D453-E76B-4D20-A7DD-7C8805F7762D}">
      <dgm:prSet/>
      <dgm:spPr/>
      <dgm:t>
        <a:bodyPr/>
        <a:lstStyle/>
        <a:p>
          <a:endParaRPr lang="en-US"/>
        </a:p>
      </dgm:t>
    </dgm:pt>
    <dgm:pt modelId="{811FEC81-9462-4500-A3C2-0AB572934EBC}">
      <dgm:prSet/>
      <dgm:spPr/>
      <dgm:t>
        <a:bodyPr/>
        <a:lstStyle/>
        <a:p>
          <a:r>
            <a:rPr lang="en-GB"/>
            <a:t>MFR Cash for Kids – 22 Mission Christmas Application Submitted – Approved Gifts to be collected. </a:t>
          </a:r>
          <a:endParaRPr lang="en-US"/>
        </a:p>
      </dgm:t>
    </dgm:pt>
    <dgm:pt modelId="{9A1CBD6A-8FC3-4F71-B2F2-D8F507B13851}" type="parTrans" cxnId="{84213980-5340-42AC-8FDF-7ED5E09A41C0}">
      <dgm:prSet/>
      <dgm:spPr/>
      <dgm:t>
        <a:bodyPr/>
        <a:lstStyle/>
        <a:p>
          <a:endParaRPr lang="en-US"/>
        </a:p>
      </dgm:t>
    </dgm:pt>
    <dgm:pt modelId="{AD752A78-DA24-4631-8718-026C3842CE1D}" type="sibTrans" cxnId="{84213980-5340-42AC-8FDF-7ED5E09A41C0}">
      <dgm:prSet/>
      <dgm:spPr/>
      <dgm:t>
        <a:bodyPr/>
        <a:lstStyle/>
        <a:p>
          <a:endParaRPr lang="en-US"/>
        </a:p>
      </dgm:t>
    </dgm:pt>
    <dgm:pt modelId="{E77761AF-A723-4DD9-B7BF-826C0838631B}">
      <dgm:prSet/>
      <dgm:spPr/>
      <dgm:t>
        <a:bodyPr/>
        <a:lstStyle/>
        <a:p>
          <a:r>
            <a:rPr lang="en-GB"/>
            <a:t>Salvation Army for ALDI Voucher to shopping for a Christmas Meal – x 4 (in previous years we have been given hampers but due to COVID, it is now a voucher.)</a:t>
          </a:r>
          <a:endParaRPr lang="en-US"/>
        </a:p>
      </dgm:t>
    </dgm:pt>
    <dgm:pt modelId="{252D4DF7-FCD7-40CD-93C6-13B0EC3BC858}" type="parTrans" cxnId="{6DEF4C0E-BA67-469A-95B1-94CD81EE5FF5}">
      <dgm:prSet/>
      <dgm:spPr/>
      <dgm:t>
        <a:bodyPr/>
        <a:lstStyle/>
        <a:p>
          <a:endParaRPr lang="en-US"/>
        </a:p>
      </dgm:t>
    </dgm:pt>
    <dgm:pt modelId="{51AC9718-3F00-4999-9452-D85416BD0B30}" type="sibTrans" cxnId="{6DEF4C0E-BA67-469A-95B1-94CD81EE5FF5}">
      <dgm:prSet/>
      <dgm:spPr/>
      <dgm:t>
        <a:bodyPr/>
        <a:lstStyle/>
        <a:p>
          <a:endParaRPr lang="en-US"/>
        </a:p>
      </dgm:t>
    </dgm:pt>
    <dgm:pt modelId="{E29A0E23-6EFA-4CAE-BAB4-893D59A6AAB2}">
      <dgm:prSet/>
      <dgm:spPr/>
      <dgm:t>
        <a:bodyPr/>
        <a:lstStyle/>
        <a:p>
          <a:r>
            <a:rPr lang="en-GB"/>
            <a:t>FareShare – Wanda did an application to FareShare for donations of food to be used at Cookwell / Bakewell classes </a:t>
          </a:r>
          <a:endParaRPr lang="en-US"/>
        </a:p>
      </dgm:t>
    </dgm:pt>
    <dgm:pt modelId="{E3AD3685-0578-4C52-8B13-CE1E290F59C2}" type="parTrans" cxnId="{A81BA75F-9638-478C-AEA2-52EC322A6271}">
      <dgm:prSet/>
      <dgm:spPr/>
      <dgm:t>
        <a:bodyPr/>
        <a:lstStyle/>
        <a:p>
          <a:endParaRPr lang="en-US"/>
        </a:p>
      </dgm:t>
    </dgm:pt>
    <dgm:pt modelId="{7DC774E8-E201-40EB-872C-45CC77BB4B2E}" type="sibTrans" cxnId="{A81BA75F-9638-478C-AEA2-52EC322A6271}">
      <dgm:prSet/>
      <dgm:spPr/>
      <dgm:t>
        <a:bodyPr/>
        <a:lstStyle/>
        <a:p>
          <a:endParaRPr lang="en-US"/>
        </a:p>
      </dgm:t>
    </dgm:pt>
    <dgm:pt modelId="{0C67F289-2C96-4C14-82C1-8324F8532DFA}" type="pres">
      <dgm:prSet presAssocID="{4C233AC2-3106-4F37-B838-BAD755537900}" presName="vert0" presStyleCnt="0">
        <dgm:presLayoutVars>
          <dgm:dir/>
          <dgm:animOne val="branch"/>
          <dgm:animLvl val="lvl"/>
        </dgm:presLayoutVars>
      </dgm:prSet>
      <dgm:spPr/>
      <dgm:t>
        <a:bodyPr/>
        <a:lstStyle/>
        <a:p>
          <a:endParaRPr lang="en-GB"/>
        </a:p>
      </dgm:t>
    </dgm:pt>
    <dgm:pt modelId="{5E2EEC8A-FD1E-4793-9F64-6FEB92A03F96}" type="pres">
      <dgm:prSet presAssocID="{9F26D727-B1B9-4C15-9BC4-421926BE5F3A}" presName="thickLine" presStyleLbl="alignNode1" presStyleIdx="0" presStyleCnt="4"/>
      <dgm:spPr/>
    </dgm:pt>
    <dgm:pt modelId="{E7CD0B98-F977-4F83-899E-87CA459AFCBA}" type="pres">
      <dgm:prSet presAssocID="{9F26D727-B1B9-4C15-9BC4-421926BE5F3A}" presName="horz1" presStyleCnt="0"/>
      <dgm:spPr/>
    </dgm:pt>
    <dgm:pt modelId="{8F00F955-5AA5-4DB6-A1B1-B6E80A56732A}" type="pres">
      <dgm:prSet presAssocID="{9F26D727-B1B9-4C15-9BC4-421926BE5F3A}" presName="tx1" presStyleLbl="revTx" presStyleIdx="0" presStyleCnt="4"/>
      <dgm:spPr/>
      <dgm:t>
        <a:bodyPr/>
        <a:lstStyle/>
        <a:p>
          <a:endParaRPr lang="en-GB"/>
        </a:p>
      </dgm:t>
    </dgm:pt>
    <dgm:pt modelId="{6B49A24E-4A25-4C6D-A071-7198B4DDD8C1}" type="pres">
      <dgm:prSet presAssocID="{9F26D727-B1B9-4C15-9BC4-421926BE5F3A}" presName="vert1" presStyleCnt="0"/>
      <dgm:spPr/>
    </dgm:pt>
    <dgm:pt modelId="{8C11344F-7855-4453-8F90-347095CB716E}" type="pres">
      <dgm:prSet presAssocID="{811FEC81-9462-4500-A3C2-0AB572934EBC}" presName="thickLine" presStyleLbl="alignNode1" presStyleIdx="1" presStyleCnt="4"/>
      <dgm:spPr/>
    </dgm:pt>
    <dgm:pt modelId="{E5D93813-74A9-4939-80CE-6F1CA7B466C3}" type="pres">
      <dgm:prSet presAssocID="{811FEC81-9462-4500-A3C2-0AB572934EBC}" presName="horz1" presStyleCnt="0"/>
      <dgm:spPr/>
    </dgm:pt>
    <dgm:pt modelId="{8D06DDAF-6919-4C6F-ADBB-444CB7864458}" type="pres">
      <dgm:prSet presAssocID="{811FEC81-9462-4500-A3C2-0AB572934EBC}" presName="tx1" presStyleLbl="revTx" presStyleIdx="1" presStyleCnt="4"/>
      <dgm:spPr/>
      <dgm:t>
        <a:bodyPr/>
        <a:lstStyle/>
        <a:p>
          <a:endParaRPr lang="en-GB"/>
        </a:p>
      </dgm:t>
    </dgm:pt>
    <dgm:pt modelId="{EAF76DB7-A8F7-4BF2-8FA8-045C0AEC2BAF}" type="pres">
      <dgm:prSet presAssocID="{811FEC81-9462-4500-A3C2-0AB572934EBC}" presName="vert1" presStyleCnt="0"/>
      <dgm:spPr/>
    </dgm:pt>
    <dgm:pt modelId="{7607E07B-2F26-485B-8D5E-E061F1200294}" type="pres">
      <dgm:prSet presAssocID="{E77761AF-A723-4DD9-B7BF-826C0838631B}" presName="thickLine" presStyleLbl="alignNode1" presStyleIdx="2" presStyleCnt="4"/>
      <dgm:spPr/>
    </dgm:pt>
    <dgm:pt modelId="{B8FDD657-D7FF-4FE1-A466-9613F4D7A99F}" type="pres">
      <dgm:prSet presAssocID="{E77761AF-A723-4DD9-B7BF-826C0838631B}" presName="horz1" presStyleCnt="0"/>
      <dgm:spPr/>
    </dgm:pt>
    <dgm:pt modelId="{8E932B0A-A787-452B-8B8A-7FC93FCD449D}" type="pres">
      <dgm:prSet presAssocID="{E77761AF-A723-4DD9-B7BF-826C0838631B}" presName="tx1" presStyleLbl="revTx" presStyleIdx="2" presStyleCnt="4"/>
      <dgm:spPr/>
      <dgm:t>
        <a:bodyPr/>
        <a:lstStyle/>
        <a:p>
          <a:endParaRPr lang="en-GB"/>
        </a:p>
      </dgm:t>
    </dgm:pt>
    <dgm:pt modelId="{21EB8613-061B-4C23-B88C-DEE4976DEBA2}" type="pres">
      <dgm:prSet presAssocID="{E77761AF-A723-4DD9-B7BF-826C0838631B}" presName="vert1" presStyleCnt="0"/>
      <dgm:spPr/>
    </dgm:pt>
    <dgm:pt modelId="{BA3FC63C-B4AD-433C-9B6F-C2712FA5C4FE}" type="pres">
      <dgm:prSet presAssocID="{E29A0E23-6EFA-4CAE-BAB4-893D59A6AAB2}" presName="thickLine" presStyleLbl="alignNode1" presStyleIdx="3" presStyleCnt="4"/>
      <dgm:spPr/>
    </dgm:pt>
    <dgm:pt modelId="{3849DB56-5515-4ED1-A858-E7D6DF712DC7}" type="pres">
      <dgm:prSet presAssocID="{E29A0E23-6EFA-4CAE-BAB4-893D59A6AAB2}" presName="horz1" presStyleCnt="0"/>
      <dgm:spPr/>
    </dgm:pt>
    <dgm:pt modelId="{DA49CAF1-BD6E-41E1-8C2C-76700729F7DC}" type="pres">
      <dgm:prSet presAssocID="{E29A0E23-6EFA-4CAE-BAB4-893D59A6AAB2}" presName="tx1" presStyleLbl="revTx" presStyleIdx="3" presStyleCnt="4"/>
      <dgm:spPr/>
      <dgm:t>
        <a:bodyPr/>
        <a:lstStyle/>
        <a:p>
          <a:endParaRPr lang="en-GB"/>
        </a:p>
      </dgm:t>
    </dgm:pt>
    <dgm:pt modelId="{885415DC-24A2-495B-8B83-534854AC6D4B}" type="pres">
      <dgm:prSet presAssocID="{E29A0E23-6EFA-4CAE-BAB4-893D59A6AAB2}" presName="vert1" presStyleCnt="0"/>
      <dgm:spPr/>
    </dgm:pt>
  </dgm:ptLst>
  <dgm:cxnLst>
    <dgm:cxn modelId="{6DEF4C0E-BA67-469A-95B1-94CD81EE5FF5}" srcId="{4C233AC2-3106-4F37-B838-BAD755537900}" destId="{E77761AF-A723-4DD9-B7BF-826C0838631B}" srcOrd="2" destOrd="0" parTransId="{252D4DF7-FCD7-40CD-93C6-13B0EC3BC858}" sibTransId="{51AC9718-3F00-4999-9452-D85416BD0B30}"/>
    <dgm:cxn modelId="{42DB022F-1640-4FC2-ABF7-830EC630FFDB}" type="presOf" srcId="{811FEC81-9462-4500-A3C2-0AB572934EBC}" destId="{8D06DDAF-6919-4C6F-ADBB-444CB7864458}" srcOrd="0" destOrd="0" presId="urn:microsoft.com/office/officeart/2008/layout/LinedList"/>
    <dgm:cxn modelId="{7D7EA5CD-7666-4F67-BF63-3BC60E3F1D44}" type="presOf" srcId="{4C233AC2-3106-4F37-B838-BAD755537900}" destId="{0C67F289-2C96-4C14-82C1-8324F8532DFA}" srcOrd="0" destOrd="0" presId="urn:microsoft.com/office/officeart/2008/layout/LinedList"/>
    <dgm:cxn modelId="{3BA9D453-E76B-4D20-A7DD-7C8805F7762D}" srcId="{4C233AC2-3106-4F37-B838-BAD755537900}" destId="{9F26D727-B1B9-4C15-9BC4-421926BE5F3A}" srcOrd="0" destOrd="0" parTransId="{83EF449D-E726-4407-8B39-07BF45B1BBEC}" sibTransId="{F6BA04A2-D3CC-4C5D-B8F8-1A544148141A}"/>
    <dgm:cxn modelId="{A81BA75F-9638-478C-AEA2-52EC322A6271}" srcId="{4C233AC2-3106-4F37-B838-BAD755537900}" destId="{E29A0E23-6EFA-4CAE-BAB4-893D59A6AAB2}" srcOrd="3" destOrd="0" parTransId="{E3AD3685-0578-4C52-8B13-CE1E290F59C2}" sibTransId="{7DC774E8-E201-40EB-872C-45CC77BB4B2E}"/>
    <dgm:cxn modelId="{CCA5B491-F086-495F-94C7-705771AB5B15}" type="presOf" srcId="{E77761AF-A723-4DD9-B7BF-826C0838631B}" destId="{8E932B0A-A787-452B-8B8A-7FC93FCD449D}" srcOrd="0" destOrd="0" presId="urn:microsoft.com/office/officeart/2008/layout/LinedList"/>
    <dgm:cxn modelId="{84213980-5340-42AC-8FDF-7ED5E09A41C0}" srcId="{4C233AC2-3106-4F37-B838-BAD755537900}" destId="{811FEC81-9462-4500-A3C2-0AB572934EBC}" srcOrd="1" destOrd="0" parTransId="{9A1CBD6A-8FC3-4F71-B2F2-D8F507B13851}" sibTransId="{AD752A78-DA24-4631-8718-026C3842CE1D}"/>
    <dgm:cxn modelId="{A42758AF-C591-42B4-A5D6-B3E4348CD364}" type="presOf" srcId="{E29A0E23-6EFA-4CAE-BAB4-893D59A6AAB2}" destId="{DA49CAF1-BD6E-41E1-8C2C-76700729F7DC}" srcOrd="0" destOrd="0" presId="urn:microsoft.com/office/officeart/2008/layout/LinedList"/>
    <dgm:cxn modelId="{2BECBF61-AB83-48D3-8D86-480FC97E1FDA}" type="presOf" srcId="{9F26D727-B1B9-4C15-9BC4-421926BE5F3A}" destId="{8F00F955-5AA5-4DB6-A1B1-B6E80A56732A}" srcOrd="0" destOrd="0" presId="urn:microsoft.com/office/officeart/2008/layout/LinedList"/>
    <dgm:cxn modelId="{C50E8DCD-AC81-4A6A-A37D-7D63E401E866}" type="presParOf" srcId="{0C67F289-2C96-4C14-82C1-8324F8532DFA}" destId="{5E2EEC8A-FD1E-4793-9F64-6FEB92A03F96}" srcOrd="0" destOrd="0" presId="urn:microsoft.com/office/officeart/2008/layout/LinedList"/>
    <dgm:cxn modelId="{60296555-5802-4D11-882C-80DEBB27770D}" type="presParOf" srcId="{0C67F289-2C96-4C14-82C1-8324F8532DFA}" destId="{E7CD0B98-F977-4F83-899E-87CA459AFCBA}" srcOrd="1" destOrd="0" presId="urn:microsoft.com/office/officeart/2008/layout/LinedList"/>
    <dgm:cxn modelId="{858C1CF3-CAFC-4EBD-AE55-FADF857F0DF1}" type="presParOf" srcId="{E7CD0B98-F977-4F83-899E-87CA459AFCBA}" destId="{8F00F955-5AA5-4DB6-A1B1-B6E80A56732A}" srcOrd="0" destOrd="0" presId="urn:microsoft.com/office/officeart/2008/layout/LinedList"/>
    <dgm:cxn modelId="{D0825FEC-6416-4AEC-8C92-5CB6D1D09B89}" type="presParOf" srcId="{E7CD0B98-F977-4F83-899E-87CA459AFCBA}" destId="{6B49A24E-4A25-4C6D-A071-7198B4DDD8C1}" srcOrd="1" destOrd="0" presId="urn:microsoft.com/office/officeart/2008/layout/LinedList"/>
    <dgm:cxn modelId="{0BD277B7-D8FC-42BC-B156-46C84B7D1184}" type="presParOf" srcId="{0C67F289-2C96-4C14-82C1-8324F8532DFA}" destId="{8C11344F-7855-4453-8F90-347095CB716E}" srcOrd="2" destOrd="0" presId="urn:microsoft.com/office/officeart/2008/layout/LinedList"/>
    <dgm:cxn modelId="{F015A193-FF28-4774-BFFE-17862C6BB11C}" type="presParOf" srcId="{0C67F289-2C96-4C14-82C1-8324F8532DFA}" destId="{E5D93813-74A9-4939-80CE-6F1CA7B466C3}" srcOrd="3" destOrd="0" presId="urn:microsoft.com/office/officeart/2008/layout/LinedList"/>
    <dgm:cxn modelId="{DFA2E278-AEFA-4E11-B3BC-877411271ABD}" type="presParOf" srcId="{E5D93813-74A9-4939-80CE-6F1CA7B466C3}" destId="{8D06DDAF-6919-4C6F-ADBB-444CB7864458}" srcOrd="0" destOrd="0" presId="urn:microsoft.com/office/officeart/2008/layout/LinedList"/>
    <dgm:cxn modelId="{08C7659E-4E4B-4EFB-98A3-D87C03E84A30}" type="presParOf" srcId="{E5D93813-74A9-4939-80CE-6F1CA7B466C3}" destId="{EAF76DB7-A8F7-4BF2-8FA8-045C0AEC2BAF}" srcOrd="1" destOrd="0" presId="urn:microsoft.com/office/officeart/2008/layout/LinedList"/>
    <dgm:cxn modelId="{D2B01C75-85A7-4512-B21C-D13AE98C66E8}" type="presParOf" srcId="{0C67F289-2C96-4C14-82C1-8324F8532DFA}" destId="{7607E07B-2F26-485B-8D5E-E061F1200294}" srcOrd="4" destOrd="0" presId="urn:microsoft.com/office/officeart/2008/layout/LinedList"/>
    <dgm:cxn modelId="{B17BEC59-0352-4842-B80F-6A20FF1757BE}" type="presParOf" srcId="{0C67F289-2C96-4C14-82C1-8324F8532DFA}" destId="{B8FDD657-D7FF-4FE1-A466-9613F4D7A99F}" srcOrd="5" destOrd="0" presId="urn:microsoft.com/office/officeart/2008/layout/LinedList"/>
    <dgm:cxn modelId="{A610EE4F-D131-41CC-BF51-A036B63AED28}" type="presParOf" srcId="{B8FDD657-D7FF-4FE1-A466-9613F4D7A99F}" destId="{8E932B0A-A787-452B-8B8A-7FC93FCD449D}" srcOrd="0" destOrd="0" presId="urn:microsoft.com/office/officeart/2008/layout/LinedList"/>
    <dgm:cxn modelId="{4982AAB0-9263-432B-9C16-B664068158BD}" type="presParOf" srcId="{B8FDD657-D7FF-4FE1-A466-9613F4D7A99F}" destId="{21EB8613-061B-4C23-B88C-DEE4976DEBA2}" srcOrd="1" destOrd="0" presId="urn:microsoft.com/office/officeart/2008/layout/LinedList"/>
    <dgm:cxn modelId="{6ACA4F7A-DBFC-4423-AE6D-2E48CD2BEEF8}" type="presParOf" srcId="{0C67F289-2C96-4C14-82C1-8324F8532DFA}" destId="{BA3FC63C-B4AD-433C-9B6F-C2712FA5C4FE}" srcOrd="6" destOrd="0" presId="urn:microsoft.com/office/officeart/2008/layout/LinedList"/>
    <dgm:cxn modelId="{B2B135F0-BBF6-4EBC-9D9A-F79822F1FCE2}" type="presParOf" srcId="{0C67F289-2C96-4C14-82C1-8324F8532DFA}" destId="{3849DB56-5515-4ED1-A858-E7D6DF712DC7}" srcOrd="7" destOrd="0" presId="urn:microsoft.com/office/officeart/2008/layout/LinedList"/>
    <dgm:cxn modelId="{EDD252F0-6937-4A48-8A6D-E9B96C264413}" type="presParOf" srcId="{3849DB56-5515-4ED1-A858-E7D6DF712DC7}" destId="{DA49CAF1-BD6E-41E1-8C2C-76700729F7DC}" srcOrd="0" destOrd="0" presId="urn:microsoft.com/office/officeart/2008/layout/LinedList"/>
    <dgm:cxn modelId="{359C08C4-20C4-4105-B41E-B5E702E624FA}" type="presParOf" srcId="{3849DB56-5515-4ED1-A858-E7D6DF712DC7}" destId="{885415DC-24A2-495B-8B83-534854AC6D4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157CBC-C801-488C-813A-4F82704A47F9}"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F53DBAE2-C684-4167-AA06-11E62AF3FCC7}">
      <dgm:prSet/>
      <dgm:spPr/>
      <dgm:t>
        <a:bodyPr/>
        <a:lstStyle/>
        <a:p>
          <a:r>
            <a:rPr lang="en-US"/>
            <a:t>Meeting</a:t>
          </a:r>
        </a:p>
      </dgm:t>
    </dgm:pt>
    <dgm:pt modelId="{90CF18C9-A8FD-4B63-8DF0-49D23CDB5D73}" type="parTrans" cxnId="{AE6E3AE2-8E6B-4362-BCCA-0E00C207A7B6}">
      <dgm:prSet/>
      <dgm:spPr/>
      <dgm:t>
        <a:bodyPr/>
        <a:lstStyle/>
        <a:p>
          <a:endParaRPr lang="en-US"/>
        </a:p>
      </dgm:t>
    </dgm:pt>
    <dgm:pt modelId="{BB866848-3F71-4007-A01C-DD8DC20D621A}" type="sibTrans" cxnId="{AE6E3AE2-8E6B-4362-BCCA-0E00C207A7B6}">
      <dgm:prSet/>
      <dgm:spPr/>
      <dgm:t>
        <a:bodyPr/>
        <a:lstStyle/>
        <a:p>
          <a:endParaRPr lang="en-US"/>
        </a:p>
      </dgm:t>
    </dgm:pt>
    <dgm:pt modelId="{7216452A-CBED-47FC-9CE5-B35D5C47103B}">
      <dgm:prSet/>
      <dgm:spPr/>
      <dgm:t>
        <a:bodyPr/>
        <a:lstStyle/>
        <a:p>
          <a:r>
            <a:rPr lang="en-US" dirty="0"/>
            <a:t>Meeting about the Adult and Youth meeting Community Learning Development plan</a:t>
          </a:r>
        </a:p>
      </dgm:t>
    </dgm:pt>
    <dgm:pt modelId="{FDC4691E-4234-48C9-8EDF-834AF10C1FC7}" type="parTrans" cxnId="{0C6ACA9E-762B-48C1-8BD1-A2C7B73C5E33}">
      <dgm:prSet/>
      <dgm:spPr/>
      <dgm:t>
        <a:bodyPr/>
        <a:lstStyle/>
        <a:p>
          <a:endParaRPr lang="en-US"/>
        </a:p>
      </dgm:t>
    </dgm:pt>
    <dgm:pt modelId="{9F0ACAE9-6FFD-4A62-985F-74E5169195E3}" type="sibTrans" cxnId="{0C6ACA9E-762B-48C1-8BD1-A2C7B73C5E33}">
      <dgm:prSet/>
      <dgm:spPr/>
      <dgm:t>
        <a:bodyPr/>
        <a:lstStyle/>
        <a:p>
          <a:endParaRPr lang="en-US"/>
        </a:p>
      </dgm:t>
    </dgm:pt>
    <dgm:pt modelId="{9E7FFF7A-1104-4FA2-A796-ACFC14D336B1}">
      <dgm:prSet/>
      <dgm:spPr/>
      <dgm:t>
        <a:bodyPr/>
        <a:lstStyle/>
        <a:p>
          <a:r>
            <a:rPr lang="en-US"/>
            <a:t>Planning</a:t>
          </a:r>
        </a:p>
      </dgm:t>
    </dgm:pt>
    <dgm:pt modelId="{6C1187A9-2662-409F-BD6E-ADB2A054ED4A}" type="parTrans" cxnId="{7203B692-5790-478B-B230-9048B7A8D889}">
      <dgm:prSet/>
      <dgm:spPr/>
      <dgm:t>
        <a:bodyPr/>
        <a:lstStyle/>
        <a:p>
          <a:endParaRPr lang="en-US"/>
        </a:p>
      </dgm:t>
    </dgm:pt>
    <dgm:pt modelId="{A51F4B00-65CC-46D6-A13F-5B86E1583234}" type="sibTrans" cxnId="{7203B692-5790-478B-B230-9048B7A8D889}">
      <dgm:prSet/>
      <dgm:spPr/>
      <dgm:t>
        <a:bodyPr/>
        <a:lstStyle/>
        <a:p>
          <a:endParaRPr lang="en-US"/>
        </a:p>
      </dgm:t>
    </dgm:pt>
    <dgm:pt modelId="{8982296C-AE8B-4D3C-AA40-FF7D5F4D98DA}">
      <dgm:prSet/>
      <dgm:spPr/>
      <dgm:t>
        <a:bodyPr/>
        <a:lstStyle/>
        <a:p>
          <a:r>
            <a:rPr lang="en-US" dirty="0"/>
            <a:t>Planning meetings weekly for the Resilience in Your Community Project. </a:t>
          </a:r>
        </a:p>
      </dgm:t>
    </dgm:pt>
    <dgm:pt modelId="{8E1AC881-851A-4AFE-A453-6B9B40370515}" type="parTrans" cxnId="{C8846CD5-CFD0-490F-A69F-1D9164B4582B}">
      <dgm:prSet/>
      <dgm:spPr/>
      <dgm:t>
        <a:bodyPr/>
        <a:lstStyle/>
        <a:p>
          <a:endParaRPr lang="en-US"/>
        </a:p>
      </dgm:t>
    </dgm:pt>
    <dgm:pt modelId="{EB97BD21-01D8-4CD5-8511-3146D9DA0FF3}" type="sibTrans" cxnId="{C8846CD5-CFD0-490F-A69F-1D9164B4582B}">
      <dgm:prSet/>
      <dgm:spPr/>
      <dgm:t>
        <a:bodyPr/>
        <a:lstStyle/>
        <a:p>
          <a:endParaRPr lang="en-US"/>
        </a:p>
      </dgm:t>
    </dgm:pt>
    <dgm:pt modelId="{550162C7-F746-40B5-8847-F7B49867BEED}">
      <dgm:prSet/>
      <dgm:spPr/>
      <dgm:t>
        <a:bodyPr/>
        <a:lstStyle/>
        <a:p>
          <a:r>
            <a:rPr lang="en-US" dirty="0"/>
            <a:t>Highlife Highland Outdoor Education for Summer 2022 </a:t>
          </a:r>
        </a:p>
      </dgm:t>
    </dgm:pt>
    <dgm:pt modelId="{0B4BE661-5879-4782-A7C6-3A414E16F9B6}" type="parTrans" cxnId="{9DB06372-52AA-4D5D-B29B-D4A571E1A36A}">
      <dgm:prSet/>
      <dgm:spPr/>
      <dgm:t>
        <a:bodyPr/>
        <a:lstStyle/>
        <a:p>
          <a:endParaRPr lang="en-GB"/>
        </a:p>
      </dgm:t>
    </dgm:pt>
    <dgm:pt modelId="{54033A42-9D94-4782-9422-01CB66C5EACD}" type="sibTrans" cxnId="{9DB06372-52AA-4D5D-B29B-D4A571E1A36A}">
      <dgm:prSet/>
      <dgm:spPr/>
      <dgm:t>
        <a:bodyPr/>
        <a:lstStyle/>
        <a:p>
          <a:endParaRPr lang="en-GB"/>
        </a:p>
      </dgm:t>
    </dgm:pt>
    <dgm:pt modelId="{B811DCBA-D610-457F-9CC2-C9AF54D13925}">
      <dgm:prSet/>
      <dgm:spPr/>
      <dgm:t>
        <a:bodyPr/>
        <a:lstStyle/>
        <a:p>
          <a:r>
            <a:rPr lang="en-US" dirty="0"/>
            <a:t>Active Schools about Choose to Lead Course  </a:t>
          </a:r>
        </a:p>
      </dgm:t>
    </dgm:pt>
    <dgm:pt modelId="{057D3F9E-A9AC-40EE-BEE5-B0A62A5EEC5C}" type="parTrans" cxnId="{DE92E42B-6665-4E60-BA60-A7B12D2AE858}">
      <dgm:prSet/>
      <dgm:spPr/>
      <dgm:t>
        <a:bodyPr/>
        <a:lstStyle/>
        <a:p>
          <a:endParaRPr lang="en-GB"/>
        </a:p>
      </dgm:t>
    </dgm:pt>
    <dgm:pt modelId="{BBD21565-DF1E-4CF7-B726-35D25338E36A}" type="sibTrans" cxnId="{DE92E42B-6665-4E60-BA60-A7B12D2AE858}">
      <dgm:prSet/>
      <dgm:spPr/>
      <dgm:t>
        <a:bodyPr/>
        <a:lstStyle/>
        <a:p>
          <a:endParaRPr lang="en-GB"/>
        </a:p>
      </dgm:t>
    </dgm:pt>
    <dgm:pt modelId="{F8CDDA7E-9A71-40E8-ABCB-1F0122FF1C76}">
      <dgm:prSet/>
      <dgm:spPr/>
      <dgm:t>
        <a:bodyPr/>
        <a:lstStyle/>
        <a:p>
          <a:r>
            <a:rPr lang="en-US" dirty="0"/>
            <a:t>Mikey’s line Sessions </a:t>
          </a:r>
        </a:p>
      </dgm:t>
    </dgm:pt>
    <dgm:pt modelId="{61F9E0A8-F142-4BE8-AC96-68C64BF62295}" type="parTrans" cxnId="{9A84B47E-38BB-47B9-A321-CDE5E9DAA1D4}">
      <dgm:prSet/>
      <dgm:spPr/>
    </dgm:pt>
    <dgm:pt modelId="{9BF5861B-BC4D-4776-99EF-EACC75679D4B}" type="sibTrans" cxnId="{9A84B47E-38BB-47B9-A321-CDE5E9DAA1D4}">
      <dgm:prSet/>
      <dgm:spPr/>
    </dgm:pt>
    <dgm:pt modelId="{CC525511-1A19-45D2-80FA-B033DD0D384C}">
      <dgm:prSet/>
      <dgm:spPr/>
      <dgm:t>
        <a:bodyPr/>
        <a:lstStyle/>
        <a:p>
          <a:r>
            <a:rPr lang="en-US" dirty="0"/>
            <a:t>Fortrose Academy Equality &amp; Diversity Group and Steering Group </a:t>
          </a:r>
        </a:p>
      </dgm:t>
    </dgm:pt>
    <dgm:pt modelId="{75F76F3E-CA78-4C73-B703-761D0E67B25B}" type="parTrans" cxnId="{03D5A4F3-93C0-43D4-88FB-7DBB063C18E0}">
      <dgm:prSet/>
      <dgm:spPr/>
    </dgm:pt>
    <dgm:pt modelId="{C61B1E39-231D-4EBB-AA88-09A3C00F5226}" type="sibTrans" cxnId="{03D5A4F3-93C0-43D4-88FB-7DBB063C18E0}">
      <dgm:prSet/>
      <dgm:spPr/>
    </dgm:pt>
    <dgm:pt modelId="{8AD7FF2C-6208-4277-A123-3E51672C5BE7}" type="pres">
      <dgm:prSet presAssocID="{38157CBC-C801-488C-813A-4F82704A47F9}" presName="linear" presStyleCnt="0">
        <dgm:presLayoutVars>
          <dgm:animLvl val="lvl"/>
          <dgm:resizeHandles val="exact"/>
        </dgm:presLayoutVars>
      </dgm:prSet>
      <dgm:spPr/>
      <dgm:t>
        <a:bodyPr/>
        <a:lstStyle/>
        <a:p>
          <a:endParaRPr lang="en-GB"/>
        </a:p>
      </dgm:t>
    </dgm:pt>
    <dgm:pt modelId="{E6001610-3F24-4AAC-8818-B17E0E783FA8}" type="pres">
      <dgm:prSet presAssocID="{F53DBAE2-C684-4167-AA06-11E62AF3FCC7}" presName="parentText" presStyleLbl="node1" presStyleIdx="0" presStyleCnt="2">
        <dgm:presLayoutVars>
          <dgm:chMax val="0"/>
          <dgm:bulletEnabled val="1"/>
        </dgm:presLayoutVars>
      </dgm:prSet>
      <dgm:spPr/>
      <dgm:t>
        <a:bodyPr/>
        <a:lstStyle/>
        <a:p>
          <a:endParaRPr lang="en-GB"/>
        </a:p>
      </dgm:t>
    </dgm:pt>
    <dgm:pt modelId="{0C10E1BD-6BBE-4747-AC24-6EFF73018684}" type="pres">
      <dgm:prSet presAssocID="{F53DBAE2-C684-4167-AA06-11E62AF3FCC7}" presName="childText" presStyleLbl="revTx" presStyleIdx="0" presStyleCnt="2">
        <dgm:presLayoutVars>
          <dgm:bulletEnabled val="1"/>
        </dgm:presLayoutVars>
      </dgm:prSet>
      <dgm:spPr/>
      <dgm:t>
        <a:bodyPr/>
        <a:lstStyle/>
        <a:p>
          <a:endParaRPr lang="en-GB"/>
        </a:p>
      </dgm:t>
    </dgm:pt>
    <dgm:pt modelId="{AF74185A-71E3-4AC4-8B26-E7547EAA9EED}" type="pres">
      <dgm:prSet presAssocID="{9E7FFF7A-1104-4FA2-A796-ACFC14D336B1}" presName="parentText" presStyleLbl="node1" presStyleIdx="1" presStyleCnt="2">
        <dgm:presLayoutVars>
          <dgm:chMax val="0"/>
          <dgm:bulletEnabled val="1"/>
        </dgm:presLayoutVars>
      </dgm:prSet>
      <dgm:spPr/>
      <dgm:t>
        <a:bodyPr/>
        <a:lstStyle/>
        <a:p>
          <a:endParaRPr lang="en-GB"/>
        </a:p>
      </dgm:t>
    </dgm:pt>
    <dgm:pt modelId="{99FDDA21-E5BC-4E55-B331-CD7C2935DF3D}" type="pres">
      <dgm:prSet presAssocID="{9E7FFF7A-1104-4FA2-A796-ACFC14D336B1}" presName="childText" presStyleLbl="revTx" presStyleIdx="1" presStyleCnt="2">
        <dgm:presLayoutVars>
          <dgm:bulletEnabled val="1"/>
        </dgm:presLayoutVars>
      </dgm:prSet>
      <dgm:spPr/>
      <dgm:t>
        <a:bodyPr/>
        <a:lstStyle/>
        <a:p>
          <a:endParaRPr lang="en-GB"/>
        </a:p>
      </dgm:t>
    </dgm:pt>
  </dgm:ptLst>
  <dgm:cxnLst>
    <dgm:cxn modelId="{9DB06372-52AA-4D5D-B29B-D4A571E1A36A}" srcId="{9E7FFF7A-1104-4FA2-A796-ACFC14D336B1}" destId="{550162C7-F746-40B5-8847-F7B49867BEED}" srcOrd="1" destOrd="0" parTransId="{0B4BE661-5879-4782-A7C6-3A414E16F9B6}" sibTransId="{54033A42-9D94-4782-9422-01CB66C5EACD}"/>
    <dgm:cxn modelId="{7203B692-5790-478B-B230-9048B7A8D889}" srcId="{38157CBC-C801-488C-813A-4F82704A47F9}" destId="{9E7FFF7A-1104-4FA2-A796-ACFC14D336B1}" srcOrd="1" destOrd="0" parTransId="{6C1187A9-2662-409F-BD6E-ADB2A054ED4A}" sibTransId="{A51F4B00-65CC-46D6-A13F-5B86E1583234}"/>
    <dgm:cxn modelId="{D78EE940-544C-40E6-91AF-F434BB70968F}" type="presOf" srcId="{38157CBC-C801-488C-813A-4F82704A47F9}" destId="{8AD7FF2C-6208-4277-A123-3E51672C5BE7}" srcOrd="0" destOrd="0" presId="urn:microsoft.com/office/officeart/2005/8/layout/vList2"/>
    <dgm:cxn modelId="{BF220549-AB67-4C94-B258-C0EB9A1B6A27}" type="presOf" srcId="{8982296C-AE8B-4D3C-AA40-FF7D5F4D98DA}" destId="{99FDDA21-E5BC-4E55-B331-CD7C2935DF3D}" srcOrd="0" destOrd="0" presId="urn:microsoft.com/office/officeart/2005/8/layout/vList2"/>
    <dgm:cxn modelId="{DE92E42B-6665-4E60-BA60-A7B12D2AE858}" srcId="{F53DBAE2-C684-4167-AA06-11E62AF3FCC7}" destId="{B811DCBA-D610-457F-9CC2-C9AF54D13925}" srcOrd="1" destOrd="0" parTransId="{057D3F9E-A9AC-40EE-BEE5-B0A62A5EEC5C}" sibTransId="{BBD21565-DF1E-4CF7-B726-35D25338E36A}"/>
    <dgm:cxn modelId="{BA8DAE1B-B605-47A4-A5F7-6F43CEBD2EBD}" type="presOf" srcId="{F53DBAE2-C684-4167-AA06-11E62AF3FCC7}" destId="{E6001610-3F24-4AAC-8818-B17E0E783FA8}" srcOrd="0" destOrd="0" presId="urn:microsoft.com/office/officeart/2005/8/layout/vList2"/>
    <dgm:cxn modelId="{9A84B47E-38BB-47B9-A321-CDE5E9DAA1D4}" srcId="{F53DBAE2-C684-4167-AA06-11E62AF3FCC7}" destId="{F8CDDA7E-9A71-40E8-ABCB-1F0122FF1C76}" srcOrd="2" destOrd="0" parTransId="{61F9E0A8-F142-4BE8-AC96-68C64BF62295}" sibTransId="{9BF5861B-BC4D-4776-99EF-EACC75679D4B}"/>
    <dgm:cxn modelId="{A98D6177-4BD0-4A05-9A5B-7555762F722A}" type="presOf" srcId="{CC525511-1A19-45D2-80FA-B033DD0D384C}" destId="{0C10E1BD-6BBE-4747-AC24-6EFF73018684}" srcOrd="0" destOrd="3" presId="urn:microsoft.com/office/officeart/2005/8/layout/vList2"/>
    <dgm:cxn modelId="{974C2370-9A02-489C-A21E-467C5B4D1DA0}" type="presOf" srcId="{B811DCBA-D610-457F-9CC2-C9AF54D13925}" destId="{0C10E1BD-6BBE-4747-AC24-6EFF73018684}" srcOrd="0" destOrd="1" presId="urn:microsoft.com/office/officeart/2005/8/layout/vList2"/>
    <dgm:cxn modelId="{46E41A85-966E-4770-B532-9DDEBD494B2A}" type="presOf" srcId="{9E7FFF7A-1104-4FA2-A796-ACFC14D336B1}" destId="{AF74185A-71E3-4AC4-8B26-E7547EAA9EED}" srcOrd="0" destOrd="0" presId="urn:microsoft.com/office/officeart/2005/8/layout/vList2"/>
    <dgm:cxn modelId="{3F5A06B1-AE20-436A-9199-BDC5A95DA435}" type="presOf" srcId="{550162C7-F746-40B5-8847-F7B49867BEED}" destId="{99FDDA21-E5BC-4E55-B331-CD7C2935DF3D}" srcOrd="0" destOrd="1" presId="urn:microsoft.com/office/officeart/2005/8/layout/vList2"/>
    <dgm:cxn modelId="{AE6E3AE2-8E6B-4362-BCCA-0E00C207A7B6}" srcId="{38157CBC-C801-488C-813A-4F82704A47F9}" destId="{F53DBAE2-C684-4167-AA06-11E62AF3FCC7}" srcOrd="0" destOrd="0" parTransId="{90CF18C9-A8FD-4B63-8DF0-49D23CDB5D73}" sibTransId="{BB866848-3F71-4007-A01C-DD8DC20D621A}"/>
    <dgm:cxn modelId="{0C6ACA9E-762B-48C1-8BD1-A2C7B73C5E33}" srcId="{F53DBAE2-C684-4167-AA06-11E62AF3FCC7}" destId="{7216452A-CBED-47FC-9CE5-B35D5C47103B}" srcOrd="0" destOrd="0" parTransId="{FDC4691E-4234-48C9-8EDF-834AF10C1FC7}" sibTransId="{9F0ACAE9-6FFD-4A62-985F-74E5169195E3}"/>
    <dgm:cxn modelId="{C8846CD5-CFD0-490F-A69F-1D9164B4582B}" srcId="{9E7FFF7A-1104-4FA2-A796-ACFC14D336B1}" destId="{8982296C-AE8B-4D3C-AA40-FF7D5F4D98DA}" srcOrd="0" destOrd="0" parTransId="{8E1AC881-851A-4AFE-A453-6B9B40370515}" sibTransId="{EB97BD21-01D8-4CD5-8511-3146D9DA0FF3}"/>
    <dgm:cxn modelId="{03D5A4F3-93C0-43D4-88FB-7DBB063C18E0}" srcId="{F53DBAE2-C684-4167-AA06-11E62AF3FCC7}" destId="{CC525511-1A19-45D2-80FA-B033DD0D384C}" srcOrd="3" destOrd="0" parTransId="{75F76F3E-CA78-4C73-B703-761D0E67B25B}" sibTransId="{C61B1E39-231D-4EBB-AA88-09A3C00F5226}"/>
    <dgm:cxn modelId="{40A6F205-3E71-4713-8A9A-EADF9B986D23}" type="presOf" srcId="{7216452A-CBED-47FC-9CE5-B35D5C47103B}" destId="{0C10E1BD-6BBE-4747-AC24-6EFF73018684}" srcOrd="0" destOrd="0" presId="urn:microsoft.com/office/officeart/2005/8/layout/vList2"/>
    <dgm:cxn modelId="{76B9306E-3820-4A2E-AD68-63EB4D943F2F}" type="presOf" srcId="{F8CDDA7E-9A71-40E8-ABCB-1F0122FF1C76}" destId="{0C10E1BD-6BBE-4747-AC24-6EFF73018684}" srcOrd="0" destOrd="2" presId="urn:microsoft.com/office/officeart/2005/8/layout/vList2"/>
    <dgm:cxn modelId="{001B73F9-D5C6-46D0-869B-7617A27BAC0F}" type="presParOf" srcId="{8AD7FF2C-6208-4277-A123-3E51672C5BE7}" destId="{E6001610-3F24-4AAC-8818-B17E0E783FA8}" srcOrd="0" destOrd="0" presId="urn:microsoft.com/office/officeart/2005/8/layout/vList2"/>
    <dgm:cxn modelId="{E3809A6C-97E9-4342-B0E6-1E7321119601}" type="presParOf" srcId="{8AD7FF2C-6208-4277-A123-3E51672C5BE7}" destId="{0C10E1BD-6BBE-4747-AC24-6EFF73018684}" srcOrd="1" destOrd="0" presId="urn:microsoft.com/office/officeart/2005/8/layout/vList2"/>
    <dgm:cxn modelId="{65F215D8-6E78-4D56-B6BA-0081903EBE9F}" type="presParOf" srcId="{8AD7FF2C-6208-4277-A123-3E51672C5BE7}" destId="{AF74185A-71E3-4AC4-8B26-E7547EAA9EED}" srcOrd="2" destOrd="0" presId="urn:microsoft.com/office/officeart/2005/8/layout/vList2"/>
    <dgm:cxn modelId="{23992908-6689-46CB-BAC4-091102FF4786}" type="presParOf" srcId="{8AD7FF2C-6208-4277-A123-3E51672C5BE7}" destId="{99FDDA21-E5BC-4E55-B331-CD7C2935DF3D}"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8CF229-4722-4C81-8AEF-1B93EBFA458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8F959E1-882C-4990-9E75-546331EFE801}">
      <dgm:prSet/>
      <dgm:spPr/>
      <dgm:t>
        <a:bodyPr/>
        <a:lstStyle/>
        <a:p>
          <a:r>
            <a:rPr lang="en-GB"/>
            <a:t>Young people support with the delivery of Cromarty Youth Café’s Multi-Sports Class on a Monday night – the young people plan , do &amp; Review the sessions, </a:t>
          </a:r>
          <a:endParaRPr lang="en-US"/>
        </a:p>
      </dgm:t>
    </dgm:pt>
    <dgm:pt modelId="{D3409EE9-1FAF-49DA-A312-820F071D9984}" type="parTrans" cxnId="{5B091489-166B-472F-B148-B94B988A1884}">
      <dgm:prSet/>
      <dgm:spPr/>
      <dgm:t>
        <a:bodyPr/>
        <a:lstStyle/>
        <a:p>
          <a:endParaRPr lang="en-US"/>
        </a:p>
      </dgm:t>
    </dgm:pt>
    <dgm:pt modelId="{427CCA99-8CFF-4CC5-BC9F-5409C22B481C}" type="sibTrans" cxnId="{5B091489-166B-472F-B148-B94B988A1884}">
      <dgm:prSet/>
      <dgm:spPr/>
      <dgm:t>
        <a:bodyPr/>
        <a:lstStyle/>
        <a:p>
          <a:endParaRPr lang="en-US"/>
        </a:p>
      </dgm:t>
    </dgm:pt>
    <dgm:pt modelId="{6EA2BC30-8261-4D66-843B-66A63CDEE59B}">
      <dgm:prSet/>
      <dgm:spPr/>
      <dgm:t>
        <a:bodyPr/>
        <a:lstStyle/>
        <a:p>
          <a:r>
            <a:rPr lang="en-GB"/>
            <a:t>In the review part we have conversations about what worked and what didn’t work so well and what could be changed for the following week. </a:t>
          </a:r>
          <a:endParaRPr lang="en-US"/>
        </a:p>
      </dgm:t>
    </dgm:pt>
    <dgm:pt modelId="{6EBEB446-7C6E-4DE5-A206-93DB22D848A1}" type="parTrans" cxnId="{37139A7C-8C87-45DC-8AB5-6B726B18B7FB}">
      <dgm:prSet/>
      <dgm:spPr/>
      <dgm:t>
        <a:bodyPr/>
        <a:lstStyle/>
        <a:p>
          <a:endParaRPr lang="en-US"/>
        </a:p>
      </dgm:t>
    </dgm:pt>
    <dgm:pt modelId="{7863CF28-920D-496B-8CD9-519A4342487A}" type="sibTrans" cxnId="{37139A7C-8C87-45DC-8AB5-6B726B18B7FB}">
      <dgm:prSet/>
      <dgm:spPr/>
      <dgm:t>
        <a:bodyPr/>
        <a:lstStyle/>
        <a:p>
          <a:endParaRPr lang="en-US"/>
        </a:p>
      </dgm:t>
    </dgm:pt>
    <dgm:pt modelId="{58AC80E4-EA83-4323-83DE-2AE85D8ECE7C}">
      <dgm:prSet/>
      <dgm:spPr/>
      <dgm:t>
        <a:bodyPr/>
        <a:lstStyle/>
        <a:p>
          <a:r>
            <a:rPr lang="en-GB"/>
            <a:t>Supporting young people to update their Saltire and Leadership paperwork </a:t>
          </a:r>
          <a:endParaRPr lang="en-US"/>
        </a:p>
      </dgm:t>
    </dgm:pt>
    <dgm:pt modelId="{04E810D7-0228-44CF-B273-96DA91A171AA}" type="parTrans" cxnId="{28D65A35-6579-4742-BB04-7A93EE1CCA2B}">
      <dgm:prSet/>
      <dgm:spPr/>
      <dgm:t>
        <a:bodyPr/>
        <a:lstStyle/>
        <a:p>
          <a:endParaRPr lang="en-US"/>
        </a:p>
      </dgm:t>
    </dgm:pt>
    <dgm:pt modelId="{ED81C134-5C95-4319-83E9-F057BAF8DA36}" type="sibTrans" cxnId="{28D65A35-6579-4742-BB04-7A93EE1CCA2B}">
      <dgm:prSet/>
      <dgm:spPr/>
      <dgm:t>
        <a:bodyPr/>
        <a:lstStyle/>
        <a:p>
          <a:endParaRPr lang="en-US"/>
        </a:p>
      </dgm:t>
    </dgm:pt>
    <dgm:pt modelId="{C4EF46E5-5A72-4829-B46A-FBF80939F692}" type="pres">
      <dgm:prSet presAssocID="{B28CF229-4722-4C81-8AEF-1B93EBFA4588}" presName="linear" presStyleCnt="0">
        <dgm:presLayoutVars>
          <dgm:animLvl val="lvl"/>
          <dgm:resizeHandles val="exact"/>
        </dgm:presLayoutVars>
      </dgm:prSet>
      <dgm:spPr/>
      <dgm:t>
        <a:bodyPr/>
        <a:lstStyle/>
        <a:p>
          <a:endParaRPr lang="en-GB"/>
        </a:p>
      </dgm:t>
    </dgm:pt>
    <dgm:pt modelId="{A779E9A6-4F6C-4E7E-B9A9-BC875D42BCFA}" type="pres">
      <dgm:prSet presAssocID="{68F959E1-882C-4990-9E75-546331EFE801}" presName="parentText" presStyleLbl="node1" presStyleIdx="0" presStyleCnt="3">
        <dgm:presLayoutVars>
          <dgm:chMax val="0"/>
          <dgm:bulletEnabled val="1"/>
        </dgm:presLayoutVars>
      </dgm:prSet>
      <dgm:spPr/>
      <dgm:t>
        <a:bodyPr/>
        <a:lstStyle/>
        <a:p>
          <a:endParaRPr lang="en-GB"/>
        </a:p>
      </dgm:t>
    </dgm:pt>
    <dgm:pt modelId="{AE5E5F92-ED6E-4749-B774-31D4EE5CA007}" type="pres">
      <dgm:prSet presAssocID="{427CCA99-8CFF-4CC5-BC9F-5409C22B481C}" presName="spacer" presStyleCnt="0"/>
      <dgm:spPr/>
    </dgm:pt>
    <dgm:pt modelId="{A183ABD0-118C-4EE4-A24B-C62AED954C52}" type="pres">
      <dgm:prSet presAssocID="{6EA2BC30-8261-4D66-843B-66A63CDEE59B}" presName="parentText" presStyleLbl="node1" presStyleIdx="1" presStyleCnt="3">
        <dgm:presLayoutVars>
          <dgm:chMax val="0"/>
          <dgm:bulletEnabled val="1"/>
        </dgm:presLayoutVars>
      </dgm:prSet>
      <dgm:spPr/>
      <dgm:t>
        <a:bodyPr/>
        <a:lstStyle/>
        <a:p>
          <a:endParaRPr lang="en-GB"/>
        </a:p>
      </dgm:t>
    </dgm:pt>
    <dgm:pt modelId="{C1156C25-CA8D-4FA8-977E-81261A21FC36}" type="pres">
      <dgm:prSet presAssocID="{7863CF28-920D-496B-8CD9-519A4342487A}" presName="spacer" presStyleCnt="0"/>
      <dgm:spPr/>
    </dgm:pt>
    <dgm:pt modelId="{36315733-DF6B-4B7A-8A5B-ED2ED9D39E6C}" type="pres">
      <dgm:prSet presAssocID="{58AC80E4-EA83-4323-83DE-2AE85D8ECE7C}" presName="parentText" presStyleLbl="node1" presStyleIdx="2" presStyleCnt="3">
        <dgm:presLayoutVars>
          <dgm:chMax val="0"/>
          <dgm:bulletEnabled val="1"/>
        </dgm:presLayoutVars>
      </dgm:prSet>
      <dgm:spPr/>
      <dgm:t>
        <a:bodyPr/>
        <a:lstStyle/>
        <a:p>
          <a:endParaRPr lang="en-GB"/>
        </a:p>
      </dgm:t>
    </dgm:pt>
  </dgm:ptLst>
  <dgm:cxnLst>
    <dgm:cxn modelId="{2DCC3ABB-A395-4B73-8A94-5F4A76335691}" type="presOf" srcId="{58AC80E4-EA83-4323-83DE-2AE85D8ECE7C}" destId="{36315733-DF6B-4B7A-8A5B-ED2ED9D39E6C}" srcOrd="0" destOrd="0" presId="urn:microsoft.com/office/officeart/2005/8/layout/vList2"/>
    <dgm:cxn modelId="{37139A7C-8C87-45DC-8AB5-6B726B18B7FB}" srcId="{B28CF229-4722-4C81-8AEF-1B93EBFA4588}" destId="{6EA2BC30-8261-4D66-843B-66A63CDEE59B}" srcOrd="1" destOrd="0" parTransId="{6EBEB446-7C6E-4DE5-A206-93DB22D848A1}" sibTransId="{7863CF28-920D-496B-8CD9-519A4342487A}"/>
    <dgm:cxn modelId="{20C782A3-D72C-4BD9-9CBD-29B579513334}" type="presOf" srcId="{6EA2BC30-8261-4D66-843B-66A63CDEE59B}" destId="{A183ABD0-118C-4EE4-A24B-C62AED954C52}" srcOrd="0" destOrd="0" presId="urn:microsoft.com/office/officeart/2005/8/layout/vList2"/>
    <dgm:cxn modelId="{CA744293-9B3F-45C5-A984-D74F0DB7E32C}" type="presOf" srcId="{68F959E1-882C-4990-9E75-546331EFE801}" destId="{A779E9A6-4F6C-4E7E-B9A9-BC875D42BCFA}" srcOrd="0" destOrd="0" presId="urn:microsoft.com/office/officeart/2005/8/layout/vList2"/>
    <dgm:cxn modelId="{28D65A35-6579-4742-BB04-7A93EE1CCA2B}" srcId="{B28CF229-4722-4C81-8AEF-1B93EBFA4588}" destId="{58AC80E4-EA83-4323-83DE-2AE85D8ECE7C}" srcOrd="2" destOrd="0" parTransId="{04E810D7-0228-44CF-B273-96DA91A171AA}" sibTransId="{ED81C134-5C95-4319-83E9-F057BAF8DA36}"/>
    <dgm:cxn modelId="{5B091489-166B-472F-B148-B94B988A1884}" srcId="{B28CF229-4722-4C81-8AEF-1B93EBFA4588}" destId="{68F959E1-882C-4990-9E75-546331EFE801}" srcOrd="0" destOrd="0" parTransId="{D3409EE9-1FAF-49DA-A312-820F071D9984}" sibTransId="{427CCA99-8CFF-4CC5-BC9F-5409C22B481C}"/>
    <dgm:cxn modelId="{C7B77452-2A09-46E1-A472-D095184F024D}" type="presOf" srcId="{B28CF229-4722-4C81-8AEF-1B93EBFA4588}" destId="{C4EF46E5-5A72-4829-B46A-FBF80939F692}" srcOrd="0" destOrd="0" presId="urn:microsoft.com/office/officeart/2005/8/layout/vList2"/>
    <dgm:cxn modelId="{1DE6E5AA-3F57-4C26-B627-AB607DF24B54}" type="presParOf" srcId="{C4EF46E5-5A72-4829-B46A-FBF80939F692}" destId="{A779E9A6-4F6C-4E7E-B9A9-BC875D42BCFA}" srcOrd="0" destOrd="0" presId="urn:microsoft.com/office/officeart/2005/8/layout/vList2"/>
    <dgm:cxn modelId="{FC29421D-5854-47DD-8035-A2F02467674E}" type="presParOf" srcId="{C4EF46E5-5A72-4829-B46A-FBF80939F692}" destId="{AE5E5F92-ED6E-4749-B774-31D4EE5CA007}" srcOrd="1" destOrd="0" presId="urn:microsoft.com/office/officeart/2005/8/layout/vList2"/>
    <dgm:cxn modelId="{472F52D8-0363-40E0-B173-3EDF88917C3C}" type="presParOf" srcId="{C4EF46E5-5A72-4829-B46A-FBF80939F692}" destId="{A183ABD0-118C-4EE4-A24B-C62AED954C52}" srcOrd="2" destOrd="0" presId="urn:microsoft.com/office/officeart/2005/8/layout/vList2"/>
    <dgm:cxn modelId="{96365450-CAD0-4600-B68E-3E8ACF8BDC55}" type="presParOf" srcId="{C4EF46E5-5A72-4829-B46A-FBF80939F692}" destId="{C1156C25-CA8D-4FA8-977E-81261A21FC36}" srcOrd="3" destOrd="0" presId="urn:microsoft.com/office/officeart/2005/8/layout/vList2"/>
    <dgm:cxn modelId="{CCE3BD1E-F98C-48B7-8D05-7D74240F5582}" type="presParOf" srcId="{C4EF46E5-5A72-4829-B46A-FBF80939F692}" destId="{36315733-DF6B-4B7A-8A5B-ED2ED9D39E6C}"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72D22A-98CF-48BD-9C5F-DF50BEF240EE}">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778087-6855-4AE2-AA3D-9BD3DBBB111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B0730D-2233-46E4-83DE-EC694622B2F0}">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111250">
            <a:lnSpc>
              <a:spcPct val="100000"/>
            </a:lnSpc>
            <a:spcBef>
              <a:spcPct val="0"/>
            </a:spcBef>
            <a:spcAft>
              <a:spcPct val="35000"/>
            </a:spcAft>
          </a:pPr>
          <a:r>
            <a:rPr lang="en-GB" sz="2500" kern="1200"/>
            <a:t>Number of Young People worked with - 339  </a:t>
          </a:r>
          <a:endParaRPr lang="en-US" sz="2500" kern="1200"/>
        </a:p>
      </dsp:txBody>
      <dsp:txXfrm>
        <a:off x="1435590" y="531"/>
        <a:ext cx="9080009" cy="1242935"/>
      </dsp:txXfrm>
    </dsp:sp>
    <dsp:sp modelId="{87BA907E-565E-42C9-B347-C1554C3E82F9}">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74EEFE-2D44-4366-BEC8-B5A0F81C73F4}">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CE3EE-E6E2-44C4-ABA6-8695426A3A5A}">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111250">
            <a:lnSpc>
              <a:spcPct val="100000"/>
            </a:lnSpc>
            <a:spcBef>
              <a:spcPct val="0"/>
            </a:spcBef>
            <a:spcAft>
              <a:spcPct val="35000"/>
            </a:spcAft>
          </a:pPr>
          <a:r>
            <a:rPr lang="en-GB" sz="2500" kern="1200"/>
            <a:t>Number of Activities - 49</a:t>
          </a:r>
          <a:endParaRPr lang="en-US" sz="2500" kern="1200"/>
        </a:p>
      </dsp:txBody>
      <dsp:txXfrm>
        <a:off x="1435590" y="1554201"/>
        <a:ext cx="9080009" cy="1242935"/>
      </dsp:txXfrm>
    </dsp:sp>
    <dsp:sp modelId="{C576C8EE-8423-40BE-99BB-5F857F491977}">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8AF04-EDCA-4F5C-AE2F-C8A73E66450B}">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67A29F-9C7F-4A53-AB42-E2D98138C80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111250">
            <a:lnSpc>
              <a:spcPct val="100000"/>
            </a:lnSpc>
            <a:spcBef>
              <a:spcPct val="0"/>
            </a:spcBef>
            <a:spcAft>
              <a:spcPct val="35000"/>
            </a:spcAft>
          </a:pPr>
          <a:r>
            <a:rPr lang="en-GB" sz="2500" kern="1200"/>
            <a:t>Number of Learning Hours – 428</a:t>
          </a:r>
          <a:endParaRPr lang="en-US" sz="2500" kern="1200"/>
        </a:p>
      </dsp:txBody>
      <dsp:txXfrm>
        <a:off x="1435590" y="3107870"/>
        <a:ext cx="9080009" cy="124293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F4B45D4-C095-421C-9761-480A8AEB77CB}">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2DF52D-E213-4543-875B-8E897331780B}">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A9F6E-F75C-43C5-9117-BB17E88C864B}">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GB" sz="2200" kern="1200"/>
            <a:t>Over the last few weeks at Jnrs we have been focusing on Christmas crafts</a:t>
          </a:r>
          <a:endParaRPr lang="en-US" sz="2200" kern="1200"/>
        </a:p>
      </dsp:txBody>
      <dsp:txXfrm>
        <a:off x="1057183" y="1805"/>
        <a:ext cx="9458416" cy="915310"/>
      </dsp:txXfrm>
    </dsp:sp>
    <dsp:sp modelId="{B8B3E500-3771-48FF-A64C-58486DE3F9E2}">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B96794-FD47-407D-837F-0E515DA2ED08}">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821C6E-7C73-46B6-A2D7-89039C787359}">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GB" sz="2200" kern="1200" dirty="0"/>
            <a:t>Making Snowflakes and young people decorating them</a:t>
          </a:r>
          <a:endParaRPr lang="en-US" sz="2200" kern="1200" dirty="0"/>
        </a:p>
      </dsp:txBody>
      <dsp:txXfrm>
        <a:off x="1057183" y="1145944"/>
        <a:ext cx="9458416" cy="915310"/>
      </dsp:txXfrm>
    </dsp:sp>
    <dsp:sp modelId="{A670BCFC-DF02-4034-A064-A2277B8E0786}">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316B68-2297-4420-AAF7-A7329A1ACAC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40E8F5-B030-4A8F-9543-4C2C6A8A6B15}">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GB" sz="2200" kern="1200"/>
            <a:t>Some of the snowflakes have been donated to a member of the community for their Christmas Display in Townlands Park.</a:t>
          </a:r>
          <a:endParaRPr lang="en-US" sz="2200" kern="1200"/>
        </a:p>
      </dsp:txBody>
      <dsp:txXfrm>
        <a:off x="1057183" y="2290082"/>
        <a:ext cx="9458416" cy="915310"/>
      </dsp:txXfrm>
    </dsp:sp>
    <dsp:sp modelId="{73858D78-C8F3-4149-8510-170A1C2A3AE6}">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4E59C-B272-45DF-A4BE-D8DD5B64A4F5}">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2D2FE-5B38-4599-B1DE-59F221D58430}">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GB" sz="2200" kern="1200" dirty="0"/>
            <a:t>All the young people have lots of fun at Youth Café - I know this because the YP tell us. </a:t>
          </a:r>
          <a:endParaRPr lang="en-US" sz="2200" kern="1200" dirty="0"/>
        </a:p>
      </dsp:txBody>
      <dsp:txXfrm>
        <a:off x="1057183" y="3434221"/>
        <a:ext cx="9458416" cy="91531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118D47-458E-45B1-8919-95BF64CA38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49AA6922-79E5-4290-AE7D-8FC96C56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0C760E2-D15F-4002-92C7-EF4D8B0929F5}"/>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5" name="Footer Placeholder 4">
            <a:extLst>
              <a:ext uri="{FF2B5EF4-FFF2-40B4-BE49-F238E27FC236}">
                <a16:creationId xmlns:a16="http://schemas.microsoft.com/office/drawing/2014/main" xmlns="" id="{B154C0CB-9728-421E-94DE-04CEBDBEFC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3D6E8D8-EF65-4058-AFCC-5FEF8820982F}"/>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1013699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5847AA-D017-4EBB-8F6B-34F75205E6E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92427FB-BCD4-49E1-862D-134FCCB812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78F41D2-424C-4D22-8D80-270AE559FCBB}"/>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5" name="Footer Placeholder 4">
            <a:extLst>
              <a:ext uri="{FF2B5EF4-FFF2-40B4-BE49-F238E27FC236}">
                <a16:creationId xmlns:a16="http://schemas.microsoft.com/office/drawing/2014/main" xmlns="" id="{20C6B241-5BFF-460F-BC55-B74DC80D3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73E0E71-5F32-4225-A618-AD9487A06B79}"/>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92170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2346622-505F-473E-8428-3331D9EEBC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DE74B88-7C0A-4721-9350-FF926A7B53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6F31407-F502-4A99-8859-C0D0B3826EFE}"/>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5" name="Footer Placeholder 4">
            <a:extLst>
              <a:ext uri="{FF2B5EF4-FFF2-40B4-BE49-F238E27FC236}">
                <a16:creationId xmlns:a16="http://schemas.microsoft.com/office/drawing/2014/main" xmlns="" id="{52A86F92-F56D-4734-833C-9679A18DE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B21EC59-6014-4874-825F-C3C5410687FF}"/>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189958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D62065-9537-4DCD-9878-3712B44B97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E0855E0-6B54-4D72-8986-CF37A68798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F628087-DA5A-4952-B4AC-588A2172AA20}"/>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5" name="Footer Placeholder 4">
            <a:extLst>
              <a:ext uri="{FF2B5EF4-FFF2-40B4-BE49-F238E27FC236}">
                <a16:creationId xmlns:a16="http://schemas.microsoft.com/office/drawing/2014/main" xmlns="" id="{897A1C0D-9E98-4DE8-98CB-574C0F943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CAC1A9B-E812-43E4-953A-45941E5731B7}"/>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239226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1EDCEC-AB2A-4F46-844F-FE1401F33A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35B963D-E1FE-429D-8BB9-16CF7C6332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4D5FEF0-9A00-4253-B712-A108A7566983}"/>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5" name="Footer Placeholder 4">
            <a:extLst>
              <a:ext uri="{FF2B5EF4-FFF2-40B4-BE49-F238E27FC236}">
                <a16:creationId xmlns:a16="http://schemas.microsoft.com/office/drawing/2014/main" xmlns="" id="{A870652E-CCB8-4113-BF92-6C484680F7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33FBDC5-6D26-45DC-A571-4EFEC3C71BA3}"/>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15050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EAA329-761F-46B2-926E-915067F730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F690847F-4EF2-49DF-AC9F-093EF46890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923F87A-9BDB-4DF9-BDB1-C2B71D0D13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CBA3019-0C73-4FD4-8843-C091411B1460}"/>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6" name="Footer Placeholder 5">
            <a:extLst>
              <a:ext uri="{FF2B5EF4-FFF2-40B4-BE49-F238E27FC236}">
                <a16:creationId xmlns:a16="http://schemas.microsoft.com/office/drawing/2014/main" xmlns="" id="{7D08EF04-A37E-4434-8ED3-C3A3F68DE4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9292942-62CC-4BF3-9AFC-282FFEBFDFED}"/>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2464626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7008F-FA81-48C2-8EA5-EF3922F83E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65A584C-8382-4D7A-86E6-3C29AB0B7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F0F9DB4-5214-42F7-8FB5-F6CDEFC13C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06257227-6D9E-4279-815D-D0527A391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53AFA2-1952-4FD2-8D7C-4E2E19D5A2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02639ADC-2DB9-49EB-BDB6-F58ECF52B852}"/>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8" name="Footer Placeholder 7">
            <a:extLst>
              <a:ext uri="{FF2B5EF4-FFF2-40B4-BE49-F238E27FC236}">
                <a16:creationId xmlns:a16="http://schemas.microsoft.com/office/drawing/2014/main" xmlns="" id="{5682667F-580D-409A-8675-913DE586A6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106185D4-32F6-42F6-9248-21745725D076}"/>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3271937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FA8080-BC54-413B-8722-947235BE1B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FB0977D-46F8-45BF-8CCE-CDEB3718EBCB}"/>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4" name="Footer Placeholder 3">
            <a:extLst>
              <a:ext uri="{FF2B5EF4-FFF2-40B4-BE49-F238E27FC236}">
                <a16:creationId xmlns:a16="http://schemas.microsoft.com/office/drawing/2014/main" xmlns="" id="{15406D9C-54CD-4580-BD33-2FC6776601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C8B08870-E19A-4047-AEC8-C1A517A5C764}"/>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428328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4320F9C-B1F0-4624-B5A5-B4A5D7A38568}"/>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3" name="Footer Placeholder 2">
            <a:extLst>
              <a:ext uri="{FF2B5EF4-FFF2-40B4-BE49-F238E27FC236}">
                <a16:creationId xmlns:a16="http://schemas.microsoft.com/office/drawing/2014/main" xmlns="" id="{D5AC1255-0145-46D0-AB37-6D475EFA3D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0E8A7CFC-5C21-476E-90A0-0948281B4458}"/>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178684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D11E9-839E-494C-A2CF-D8E88C2C5F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44CFC78-E628-43E5-95BC-2B7F20E98E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26BF4843-609A-447E-8716-67CFB3FA2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FD9976-B391-439D-84CD-4B9F3E7B1DE9}"/>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6" name="Footer Placeholder 5">
            <a:extLst>
              <a:ext uri="{FF2B5EF4-FFF2-40B4-BE49-F238E27FC236}">
                <a16:creationId xmlns:a16="http://schemas.microsoft.com/office/drawing/2014/main" xmlns="" id="{D9132FC3-89BA-4782-BDF8-58792424F5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2F98ABF-E430-485B-98E0-35B72D15946A}"/>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72259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93120-5C47-47CA-AD46-C2BC73F04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9AAF5C59-8E00-4545-B855-0A46384C90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80C0AC6B-3A99-42F1-92BB-A69AD2CC0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554F55-53CD-4660-BFEA-8851631F5EB6}"/>
              </a:ext>
            </a:extLst>
          </p:cNvPr>
          <p:cNvSpPr>
            <a:spLocks noGrp="1"/>
          </p:cNvSpPr>
          <p:nvPr>
            <p:ph type="dt" sz="half" idx="10"/>
          </p:nvPr>
        </p:nvSpPr>
        <p:spPr/>
        <p:txBody>
          <a:bodyPr/>
          <a:lstStyle/>
          <a:p>
            <a:fld id="{DF565148-9EA7-4DCF-A732-D1AC6104181A}" type="datetimeFigureOut">
              <a:rPr lang="en-GB" smtClean="0"/>
              <a:pPr/>
              <a:t>30/11/2021</a:t>
            </a:fld>
            <a:endParaRPr lang="en-GB"/>
          </a:p>
        </p:txBody>
      </p:sp>
      <p:sp>
        <p:nvSpPr>
          <p:cNvPr id="6" name="Footer Placeholder 5">
            <a:extLst>
              <a:ext uri="{FF2B5EF4-FFF2-40B4-BE49-F238E27FC236}">
                <a16:creationId xmlns:a16="http://schemas.microsoft.com/office/drawing/2014/main" xmlns="" id="{3C785285-9024-486F-9162-31E33CEB65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773A9EB9-5F78-4793-BB89-D264CDCB25F1}"/>
              </a:ext>
            </a:extLst>
          </p:cNvPr>
          <p:cNvSpPr>
            <a:spLocks noGrp="1"/>
          </p:cNvSpPr>
          <p:nvPr>
            <p:ph type="sldNum" sz="quarter" idx="12"/>
          </p:nvPr>
        </p:nvSpPr>
        <p:spPr/>
        <p:txBody>
          <a:body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1815342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EC89A7-392D-415E-97F7-89EC05E86D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302A2DE-0598-420E-A948-2C9C69B83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FBC1F2-4DF8-4D79-A176-5605507B3A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65148-9EA7-4DCF-A732-D1AC6104181A}" type="datetimeFigureOut">
              <a:rPr lang="en-GB" smtClean="0"/>
              <a:pPr/>
              <a:t>30/11/2021</a:t>
            </a:fld>
            <a:endParaRPr lang="en-GB"/>
          </a:p>
        </p:txBody>
      </p:sp>
      <p:sp>
        <p:nvSpPr>
          <p:cNvPr id="5" name="Footer Placeholder 4">
            <a:extLst>
              <a:ext uri="{FF2B5EF4-FFF2-40B4-BE49-F238E27FC236}">
                <a16:creationId xmlns:a16="http://schemas.microsoft.com/office/drawing/2014/main" xmlns="" id="{6FD570DF-39AC-427B-B750-8168CAF230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831913E3-BE1F-4A5B-85F4-47404FDC5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BE5FF-0AAC-4F04-B252-3E5970AF3471}" type="slidenum">
              <a:rPr lang="en-GB" smtClean="0"/>
              <a:pPr/>
              <a:t>‹#›</a:t>
            </a:fld>
            <a:endParaRPr lang="en-GB"/>
          </a:p>
        </p:txBody>
      </p:sp>
    </p:spTree>
    <p:extLst>
      <p:ext uri="{BB962C8B-B14F-4D97-AF65-F5344CB8AC3E}">
        <p14:creationId xmlns:p14="http://schemas.microsoft.com/office/powerpoint/2010/main" xmlns="" val="1737882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na01.safelinks.protection.outlook.com/?url=https://loveleigh.net/&amp;data=04|01||8e91b0ee031d45c9556908d997c0b3a2|84df9e7fe9f640afb435aaaaaaaaaaaa|1|0|637707676180044750|Unknown|TWFpbGZsb3d8eyJWIjoiMC4wLjAwMDAiLCJQIjoiV2luMzIiLCJBTiI6Ik1haWwiLCJXVCI6Mn0=|1000&amp;sdata=S1hj3olU8BtC5Fxw+fsJ2xQmFYr6I/pP/9Goc5f5mxY=&amp;reserved=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0DE6A193-4755-479A-BC6F-A7EBCA73BE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xmlns="" id="{5EB166F3-91CD-4228-AF5E-30130BB6F36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7949045" y="953465"/>
            <a:ext cx="3789988" cy="4828010"/>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Freeform: Shape 72">
            <a:extLst>
              <a:ext uri="{FF2B5EF4-FFF2-40B4-BE49-F238E27FC236}">
                <a16:creationId xmlns:a16="http://schemas.microsoft.com/office/drawing/2014/main" xmlns="" id="{AB8B8498-A488-40AF-99EB-F622ED9AD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2F033D07-FE42-4E5C-A00A-FFE1D42C0F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8B0E1D1-43E2-446E-A0C7-A20A54E53206}"/>
              </a:ext>
            </a:extLst>
          </p:cNvPr>
          <p:cNvSpPr>
            <a:spLocks noGrp="1"/>
          </p:cNvSpPr>
          <p:nvPr>
            <p:ph type="ctrTitle"/>
          </p:nvPr>
        </p:nvSpPr>
        <p:spPr>
          <a:xfrm>
            <a:off x="804672" y="877824"/>
            <a:ext cx="5294376" cy="3072384"/>
          </a:xfrm>
        </p:spPr>
        <p:txBody>
          <a:bodyPr anchor="b">
            <a:normAutofit/>
          </a:bodyPr>
          <a:lstStyle/>
          <a:p>
            <a:pPr algn="l"/>
            <a:r>
              <a:rPr lang="en-GB" sz="5400"/>
              <a:t>Report for Community Council</a:t>
            </a:r>
          </a:p>
        </p:txBody>
      </p:sp>
      <p:sp>
        <p:nvSpPr>
          <p:cNvPr id="3" name="Subtitle 2">
            <a:extLst>
              <a:ext uri="{FF2B5EF4-FFF2-40B4-BE49-F238E27FC236}">
                <a16:creationId xmlns:a16="http://schemas.microsoft.com/office/drawing/2014/main" xmlns="" id="{FBF15788-CE3D-4664-9A0C-E4F744CE0046}"/>
              </a:ext>
            </a:extLst>
          </p:cNvPr>
          <p:cNvSpPr>
            <a:spLocks noGrp="1"/>
          </p:cNvSpPr>
          <p:nvPr>
            <p:ph type="subTitle" idx="1"/>
          </p:nvPr>
        </p:nvSpPr>
        <p:spPr>
          <a:xfrm>
            <a:off x="804672" y="4096512"/>
            <a:ext cx="4167376" cy="1155525"/>
          </a:xfrm>
        </p:spPr>
        <p:txBody>
          <a:bodyPr anchor="t">
            <a:normAutofit/>
          </a:bodyPr>
          <a:lstStyle/>
          <a:p>
            <a:pPr algn="l"/>
            <a:r>
              <a:rPr lang="en-GB" sz="2000"/>
              <a:t>25</a:t>
            </a:r>
            <a:r>
              <a:rPr lang="en-GB" sz="2000" baseline="30000"/>
              <a:t>th</a:t>
            </a:r>
            <a:r>
              <a:rPr lang="en-GB" sz="2000"/>
              <a:t> October 2021 – 19</a:t>
            </a:r>
            <a:r>
              <a:rPr lang="en-GB" sz="2000" baseline="30000"/>
              <a:t>th</a:t>
            </a:r>
            <a:r>
              <a:rPr lang="en-GB" sz="2000"/>
              <a:t> November 2021 </a:t>
            </a:r>
          </a:p>
        </p:txBody>
      </p:sp>
    </p:spTree>
    <p:extLst>
      <p:ext uri="{BB962C8B-B14F-4D97-AF65-F5344CB8AC3E}">
        <p14:creationId xmlns:p14="http://schemas.microsoft.com/office/powerpoint/2010/main" xmlns="" val="22811756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E3628D1C-F397-45C2-8D64-327AED0EE4D4">
            <a:extLst>
              <a:ext uri="{FF2B5EF4-FFF2-40B4-BE49-F238E27FC236}">
                <a16:creationId xmlns:a16="http://schemas.microsoft.com/office/drawing/2014/main" xmlns="" id="{36498732-5FED-4527-B7F4-AD274AF0CAE7}"/>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4" b="10211"/>
          <a:stretch/>
        </p:blipFill>
        <p:spPr bwMode="auto">
          <a:xfrm>
            <a:off x="641276" y="643467"/>
            <a:ext cx="4013020" cy="270255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86B47C6C-D27F-4376-AB75-594E101C2EE3">
            <a:extLst>
              <a:ext uri="{FF2B5EF4-FFF2-40B4-BE49-F238E27FC236}">
                <a16:creationId xmlns:a16="http://schemas.microsoft.com/office/drawing/2014/main" xmlns="" id="{E2ED4561-A747-402D-BD58-2540977B3B7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383" r="-1" b="4690"/>
          <a:stretch/>
        </p:blipFill>
        <p:spPr bwMode="auto">
          <a:xfrm>
            <a:off x="643467" y="3509433"/>
            <a:ext cx="4010830" cy="270509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FDB784AB-2077-4BA8-862F-30F747E39BE2">
            <a:extLst>
              <a:ext uri="{FF2B5EF4-FFF2-40B4-BE49-F238E27FC236}">
                <a16:creationId xmlns:a16="http://schemas.microsoft.com/office/drawing/2014/main" xmlns="" id="{6EEAB730-08EE-4B35-892C-070127262277}"/>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9317" b="-1"/>
          <a:stretch/>
        </p:blipFill>
        <p:spPr bwMode="auto">
          <a:xfrm>
            <a:off x="4812633" y="643467"/>
            <a:ext cx="6735900" cy="557106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9664535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8F10AF7-42C9-4AF5-AC36-7C8A9A7799E2}"/>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1-1’s &amp; Emotional Check In’s </a:t>
            </a:r>
          </a:p>
        </p:txBody>
      </p:sp>
      <p:graphicFrame>
        <p:nvGraphicFramePr>
          <p:cNvPr id="5" name="Content Placeholder 2">
            <a:extLst>
              <a:ext uri="{FF2B5EF4-FFF2-40B4-BE49-F238E27FC236}">
                <a16:creationId xmlns:a16="http://schemas.microsoft.com/office/drawing/2014/main" xmlns="" id="{FEFFA5F1-4319-44FC-86A1-9AD1478E1D4F}"/>
              </a:ext>
            </a:extLst>
          </p:cNvPr>
          <p:cNvGraphicFramePr>
            <a:graphicFrameLocks noGrp="1"/>
          </p:cNvGraphicFramePr>
          <p:nvPr>
            <p:ph idx="1"/>
            <p:extLst>
              <p:ext uri="{D42A27DB-BD31-4B8C-83A1-F6EECF244321}">
                <p14:modId xmlns:p14="http://schemas.microsoft.com/office/powerpoint/2010/main" xmlns="" val="118618948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33186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71A784BF-09DB-448D-99FC-B49DFC660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00" name="Rectangle 74">
            <a:extLst>
              <a:ext uri="{FF2B5EF4-FFF2-40B4-BE49-F238E27FC236}">
                <a16:creationId xmlns:a16="http://schemas.microsoft.com/office/drawing/2014/main" xmlns="" id="{917859B3-4C91-478D-929D-BB6433F90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9431660-CE1F-4716-BC47-BE4600C1AABE}"/>
              </a:ext>
            </a:extLst>
          </p:cNvPr>
          <p:cNvSpPr>
            <a:spLocks noGrp="1"/>
          </p:cNvSpPr>
          <p:nvPr>
            <p:ph type="title"/>
          </p:nvPr>
        </p:nvSpPr>
        <p:spPr>
          <a:xfrm>
            <a:off x="838200" y="4435052"/>
            <a:ext cx="3093720" cy="1645920"/>
          </a:xfrm>
        </p:spPr>
        <p:txBody>
          <a:bodyPr>
            <a:normAutofit/>
          </a:bodyPr>
          <a:lstStyle/>
          <a:p>
            <a:r>
              <a:rPr lang="en-GB" sz="2600"/>
              <a:t>Cookwell / Bakewell</a:t>
            </a:r>
          </a:p>
        </p:txBody>
      </p:sp>
      <p:pic>
        <p:nvPicPr>
          <p:cNvPr id="8196" name="45C0FEB2-5372-440B-AD13-836ED38D9AA1">
            <a:extLst>
              <a:ext uri="{FF2B5EF4-FFF2-40B4-BE49-F238E27FC236}">
                <a16:creationId xmlns:a16="http://schemas.microsoft.com/office/drawing/2014/main" xmlns="" id="{84298EF7-240B-4D98-9A0A-30C08745BB3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984" r="-3" b="16618"/>
          <a:stretch/>
        </p:blipFill>
        <p:spPr bwMode="auto">
          <a:xfrm>
            <a:off x="20" y="-6"/>
            <a:ext cx="3931900" cy="400507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5" name="1F8F8497-CFDC-4AB4-9F3B-AF53A0B827C0">
            <a:extLst>
              <a:ext uri="{FF2B5EF4-FFF2-40B4-BE49-F238E27FC236}">
                <a16:creationId xmlns:a16="http://schemas.microsoft.com/office/drawing/2014/main" xmlns="" id="{42F9E69E-0BD6-469C-A3CE-CB0CA1AF1A4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875" r="-3" b="7728"/>
          <a:stretch/>
        </p:blipFill>
        <p:spPr bwMode="auto">
          <a:xfrm>
            <a:off x="4130040" y="6"/>
            <a:ext cx="3931920" cy="40050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E52A8306-6F75-4DC2-BBD6-18014FBEB9ED">
            <a:extLst>
              <a:ext uri="{FF2B5EF4-FFF2-40B4-BE49-F238E27FC236}">
                <a16:creationId xmlns:a16="http://schemas.microsoft.com/office/drawing/2014/main" xmlns="" id="{F2D37DA0-C165-4C5D-80F7-737DA358CD15}"/>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2116" r="-3" b="11487"/>
          <a:stretch/>
        </p:blipFill>
        <p:spPr bwMode="auto">
          <a:xfrm>
            <a:off x="8260080" y="-1"/>
            <a:ext cx="3931920" cy="400507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1" name="Rectangle 76">
            <a:extLst>
              <a:ext uri="{FF2B5EF4-FFF2-40B4-BE49-F238E27FC236}">
                <a16:creationId xmlns:a16="http://schemas.microsoft.com/office/drawing/2014/main" xmlns="" id="{6283FBD2-A663-469F-855C-06D86E3C1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xmlns="" id="{8A1279FC-7441-4E55-B082-2774E631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31C05521-6E47-4F90-B598-69A5EA16213C}"/>
              </a:ext>
            </a:extLst>
          </p:cNvPr>
          <p:cNvSpPr>
            <a:spLocks noGrp="1"/>
          </p:cNvSpPr>
          <p:nvPr>
            <p:ph idx="1"/>
          </p:nvPr>
        </p:nvSpPr>
        <p:spPr>
          <a:xfrm>
            <a:off x="4380266" y="4435052"/>
            <a:ext cx="7104188" cy="1645920"/>
          </a:xfrm>
        </p:spPr>
        <p:txBody>
          <a:bodyPr anchor="ctr">
            <a:normAutofit fontScale="85000" lnSpcReduction="20000"/>
          </a:bodyPr>
          <a:lstStyle/>
          <a:p>
            <a:r>
              <a:rPr lang="en-GB" sz="1800" dirty="0"/>
              <a:t>Weekly Baking &amp; Cooking session with Cromarty young people </a:t>
            </a:r>
          </a:p>
          <a:p>
            <a:r>
              <a:rPr lang="en-GB" sz="1800" dirty="0"/>
              <a:t>Trying new recipes</a:t>
            </a:r>
          </a:p>
          <a:p>
            <a:r>
              <a:rPr lang="en-GB" sz="1800" dirty="0"/>
              <a:t>Lots of conversations about cooking and baking</a:t>
            </a:r>
          </a:p>
          <a:p>
            <a:r>
              <a:rPr lang="en-GB" sz="1800" dirty="0"/>
              <a:t>Talking about being able to use substitute ingredients if needed </a:t>
            </a:r>
          </a:p>
          <a:p>
            <a:r>
              <a:rPr lang="en-GB" sz="1800" dirty="0"/>
              <a:t>This has been great to be able to use The Youthwork Class kitchen to enable us to provide food at every activity. </a:t>
            </a:r>
          </a:p>
          <a:p>
            <a:endParaRPr lang="en-GB" sz="1800" dirty="0"/>
          </a:p>
        </p:txBody>
      </p:sp>
    </p:spTree>
    <p:extLst>
      <p:ext uri="{BB962C8B-B14F-4D97-AF65-F5344CB8AC3E}">
        <p14:creationId xmlns:p14="http://schemas.microsoft.com/office/powerpoint/2010/main" xmlns="" val="2298951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5076E01-35B2-4A2F-8970-86B5736595FC}"/>
              </a:ext>
            </a:extLst>
          </p:cNvPr>
          <p:cNvSpPr>
            <a:spLocks noGrp="1"/>
          </p:cNvSpPr>
          <p:nvPr>
            <p:ph type="title"/>
          </p:nvPr>
        </p:nvSpPr>
        <p:spPr>
          <a:xfrm>
            <a:off x="838201" y="365125"/>
            <a:ext cx="3816095" cy="1938076"/>
          </a:xfrm>
        </p:spPr>
        <p:txBody>
          <a:bodyPr>
            <a:normAutofit/>
          </a:bodyPr>
          <a:lstStyle/>
          <a:p>
            <a:r>
              <a:rPr lang="en-GB" dirty="0"/>
              <a:t>Wider Achievement </a:t>
            </a:r>
          </a:p>
        </p:txBody>
      </p:sp>
      <p:sp>
        <p:nvSpPr>
          <p:cNvPr id="3" name="Content Placeholder 2">
            <a:extLst>
              <a:ext uri="{FF2B5EF4-FFF2-40B4-BE49-F238E27FC236}">
                <a16:creationId xmlns:a16="http://schemas.microsoft.com/office/drawing/2014/main" xmlns="" id="{29DEC626-B08F-4ABB-82E1-A59CAFE76890}"/>
              </a:ext>
            </a:extLst>
          </p:cNvPr>
          <p:cNvSpPr>
            <a:spLocks noGrp="1"/>
          </p:cNvSpPr>
          <p:nvPr>
            <p:ph idx="1"/>
          </p:nvPr>
        </p:nvSpPr>
        <p:spPr>
          <a:xfrm>
            <a:off x="838201" y="2482589"/>
            <a:ext cx="3816096" cy="3694373"/>
          </a:xfrm>
        </p:spPr>
        <p:txBody>
          <a:bodyPr>
            <a:normAutofit/>
          </a:bodyPr>
          <a:lstStyle/>
          <a:p>
            <a:r>
              <a:rPr lang="en-GB" sz="2000" dirty="0"/>
              <a:t>Young People are taking part in High Life Highland Choose to Lead Level 4 certificated course </a:t>
            </a:r>
          </a:p>
          <a:p>
            <a:r>
              <a:rPr lang="en-GB" sz="2000"/>
              <a:t>Varoious</a:t>
            </a:r>
            <a:r>
              <a:rPr lang="en-GB" sz="2000" dirty="0"/>
              <a:t> different courses on the Virtual College </a:t>
            </a:r>
          </a:p>
          <a:p>
            <a:r>
              <a:rPr lang="en-GB" sz="2000" dirty="0"/>
              <a:t>Various different courses on CALA E-Learning </a:t>
            </a:r>
          </a:p>
          <a:p>
            <a:endParaRPr lang="en-GB" sz="2000" dirty="0"/>
          </a:p>
        </p:txBody>
      </p:sp>
      <p:pic>
        <p:nvPicPr>
          <p:cNvPr id="9218" name="3D04CF5E-1F86-4FFA-BAE4-1F6A101F75FB">
            <a:extLst>
              <a:ext uri="{FF2B5EF4-FFF2-40B4-BE49-F238E27FC236}">
                <a16:creationId xmlns:a16="http://schemas.microsoft.com/office/drawing/2014/main" xmlns="" id="{7AB37D29-36A0-4891-864B-9285457F56D7}"/>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674" r="-1" b="27734"/>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E46B90BF-9EB9-4EAA-9B89-76EAC7BE9DB3">
            <a:extLst>
              <a:ext uri="{FF2B5EF4-FFF2-40B4-BE49-F238E27FC236}">
                <a16:creationId xmlns:a16="http://schemas.microsoft.com/office/drawing/2014/main" xmlns="" id="{D0C8DE60-13EC-4D8C-846C-BCB8B0242A0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129" b="30359"/>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4402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DB0923-0A08-4D22-A53D-E30BEC44731E}"/>
              </a:ext>
            </a:extLst>
          </p:cNvPr>
          <p:cNvSpPr>
            <a:spLocks noGrp="1"/>
          </p:cNvSpPr>
          <p:nvPr>
            <p:ph type="title"/>
          </p:nvPr>
        </p:nvSpPr>
        <p:spPr/>
        <p:txBody>
          <a:bodyPr/>
          <a:lstStyle/>
          <a:p>
            <a:r>
              <a:rPr lang="en-GB" dirty="0"/>
              <a:t>Resilience In Your Community </a:t>
            </a:r>
          </a:p>
        </p:txBody>
      </p:sp>
      <p:sp>
        <p:nvSpPr>
          <p:cNvPr id="3" name="Content Placeholder 2">
            <a:extLst>
              <a:ext uri="{FF2B5EF4-FFF2-40B4-BE49-F238E27FC236}">
                <a16:creationId xmlns:a16="http://schemas.microsoft.com/office/drawing/2014/main" xmlns="" id="{E64AA3E2-7CDB-4B2D-B324-6DCA9B41CC1F}"/>
              </a:ext>
            </a:extLst>
          </p:cNvPr>
          <p:cNvSpPr>
            <a:spLocks noGrp="1"/>
          </p:cNvSpPr>
          <p:nvPr>
            <p:ph idx="1"/>
          </p:nvPr>
        </p:nvSpPr>
        <p:spPr/>
        <p:txBody>
          <a:bodyPr/>
          <a:lstStyle/>
          <a:p>
            <a:r>
              <a:rPr lang="en-GB" dirty="0"/>
              <a:t>Working with Bloom Scotland on their Resilience in Your Community Project – co delivered with Fraser &amp; Liz Newstead from Support in Mind Scotland </a:t>
            </a:r>
          </a:p>
          <a:p>
            <a:r>
              <a:rPr lang="en-GB" dirty="0"/>
              <a:t>6 participants each week</a:t>
            </a:r>
          </a:p>
          <a:p>
            <a:r>
              <a:rPr lang="en-GB" dirty="0"/>
              <a:t>Each week young people are given scenarios to discuss and give their ideas how to overcome the barriers </a:t>
            </a:r>
          </a:p>
          <a:p>
            <a:r>
              <a:rPr lang="en-GB" dirty="0"/>
              <a:t>So far we have covered:</a:t>
            </a:r>
          </a:p>
          <a:p>
            <a:pPr lvl="1"/>
            <a:r>
              <a:rPr lang="en-GB" dirty="0"/>
              <a:t>What resilience means </a:t>
            </a:r>
          </a:p>
          <a:p>
            <a:pPr lvl="1"/>
            <a:r>
              <a:rPr lang="en-GB" dirty="0"/>
              <a:t>Exam Stress and pressures </a:t>
            </a:r>
          </a:p>
          <a:p>
            <a:pPr lvl="1"/>
            <a:r>
              <a:rPr lang="en-GB" dirty="0"/>
              <a:t>What is curiosity</a:t>
            </a:r>
          </a:p>
          <a:p>
            <a:pPr lvl="1"/>
            <a:endParaRPr lang="en-GB" dirty="0"/>
          </a:p>
        </p:txBody>
      </p:sp>
      <p:pic>
        <p:nvPicPr>
          <p:cNvPr id="1026" name="Picture 2" descr="See the source image">
            <a:extLst>
              <a:ext uri="{FF2B5EF4-FFF2-40B4-BE49-F238E27FC236}">
                <a16:creationId xmlns:a16="http://schemas.microsoft.com/office/drawing/2014/main" xmlns="" id="{6D8F4677-4667-4793-8F37-B075CF4C6C4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29392" y="153568"/>
            <a:ext cx="2697187" cy="17486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62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xmlns="" id="{6742736B-1326-450B-9240-348937388E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7" name="9734279C-629A-4B3A-A19B-AE8C49BEBEC5">
            <a:extLst>
              <a:ext uri="{FF2B5EF4-FFF2-40B4-BE49-F238E27FC236}">
                <a16:creationId xmlns:a16="http://schemas.microsoft.com/office/drawing/2014/main" xmlns="" id="{E215282A-5556-4E7D-B344-21E57005F2F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715" b="39616"/>
          <a:stretch/>
        </p:blipFill>
        <p:spPr bwMode="auto">
          <a:xfrm>
            <a:off x="471944" y="555217"/>
            <a:ext cx="4268712" cy="33392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D620F06D-967E-45CA-BB1D-B4FC62282BC1">
            <a:extLst>
              <a:ext uri="{FF2B5EF4-FFF2-40B4-BE49-F238E27FC236}">
                <a16:creationId xmlns:a16="http://schemas.microsoft.com/office/drawing/2014/main" xmlns="" id="{33806AF2-449E-4EC5-948E-2C9929F3BAA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1013" b="5"/>
          <a:stretch/>
        </p:blipFill>
        <p:spPr bwMode="auto">
          <a:xfrm>
            <a:off x="477507" y="4074019"/>
            <a:ext cx="2048359" cy="222678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F58ACDFE-E1A2-437F-BB18-E2C9A80C21FD">
            <a:extLst>
              <a:ext uri="{FF2B5EF4-FFF2-40B4-BE49-F238E27FC236}">
                <a16:creationId xmlns:a16="http://schemas.microsoft.com/office/drawing/2014/main" xmlns="" id="{668C8B4D-33A9-4806-919A-4F4A69CDB9B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9917" r="-6" b="8694"/>
          <a:stretch/>
        </p:blipFill>
        <p:spPr bwMode="auto">
          <a:xfrm>
            <a:off x="2686733" y="4072045"/>
            <a:ext cx="2053923" cy="222876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A365327D-EBB7-403E-A7AC-3EA122137FF2">
            <a:extLst>
              <a:ext uri="{FF2B5EF4-FFF2-40B4-BE49-F238E27FC236}">
                <a16:creationId xmlns:a16="http://schemas.microsoft.com/office/drawing/2014/main" xmlns="" id="{C4DA0A16-F592-4DD3-88B4-410BDF72C714}"/>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427" b="35080"/>
          <a:stretch/>
        </p:blipFill>
        <p:spPr bwMode="auto">
          <a:xfrm>
            <a:off x="4933183" y="555218"/>
            <a:ext cx="6786873" cy="57455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88056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A53C0-C40C-4962-AF1F-71C646AE2D89}"/>
              </a:ext>
            </a:extLst>
          </p:cNvPr>
          <p:cNvSpPr>
            <a:spLocks noGrp="1"/>
          </p:cNvSpPr>
          <p:nvPr>
            <p:ph type="title"/>
          </p:nvPr>
        </p:nvSpPr>
        <p:spPr>
          <a:xfrm>
            <a:off x="4965430" y="629268"/>
            <a:ext cx="6586491" cy="1286160"/>
          </a:xfrm>
        </p:spPr>
        <p:txBody>
          <a:bodyPr anchor="b">
            <a:normAutofit/>
          </a:bodyPr>
          <a:lstStyle/>
          <a:p>
            <a:r>
              <a:rPr lang="en-GB" dirty="0"/>
              <a:t>Staff Development </a:t>
            </a:r>
          </a:p>
        </p:txBody>
      </p:sp>
      <p:sp>
        <p:nvSpPr>
          <p:cNvPr id="3" name="Content Placeholder 2">
            <a:extLst>
              <a:ext uri="{FF2B5EF4-FFF2-40B4-BE49-F238E27FC236}">
                <a16:creationId xmlns:a16="http://schemas.microsoft.com/office/drawing/2014/main" xmlns="" id="{95922884-A766-4C78-951F-693F2A017B66}"/>
              </a:ext>
            </a:extLst>
          </p:cNvPr>
          <p:cNvSpPr>
            <a:spLocks noGrp="1"/>
          </p:cNvSpPr>
          <p:nvPr>
            <p:ph idx="1"/>
          </p:nvPr>
        </p:nvSpPr>
        <p:spPr>
          <a:xfrm>
            <a:off x="4965431" y="2438400"/>
            <a:ext cx="6586489" cy="3785419"/>
          </a:xfrm>
        </p:spPr>
        <p:txBody>
          <a:bodyPr>
            <a:normAutofit/>
          </a:bodyPr>
          <a:lstStyle/>
          <a:p>
            <a:r>
              <a:rPr lang="en-US" sz="2000" dirty="0"/>
              <a:t>Conversation around intergenerational learning from an early year's perspective. Wanda &amp; Fraser</a:t>
            </a:r>
          </a:p>
          <a:p>
            <a:r>
              <a:rPr lang="en-US" sz="2000" dirty="0"/>
              <a:t>Wanda and Fraser are working on their  International  Diploma in Intergenerational Learning </a:t>
            </a:r>
            <a:r>
              <a:rPr lang="en-GB" sz="2000" dirty="0"/>
              <a:t>with the University of Granada</a:t>
            </a:r>
            <a:endParaRPr lang="en-US" sz="2000" dirty="0"/>
          </a:p>
        </p:txBody>
      </p:sp>
      <p:pic>
        <p:nvPicPr>
          <p:cNvPr id="5" name="Picture 4" descr="High angle view of a rolled paper, brown notebook, and black notepad on a wooden table">
            <a:extLst>
              <a:ext uri="{FF2B5EF4-FFF2-40B4-BE49-F238E27FC236}">
                <a16:creationId xmlns:a16="http://schemas.microsoft.com/office/drawing/2014/main" xmlns="" id="{FFB1F2E8-823F-47FB-9CA7-F6A9F9B4B5BF}"/>
              </a:ext>
            </a:extLst>
          </p:cNvPr>
          <p:cNvPicPr>
            <a:picLocks noChangeAspect="1"/>
          </p:cNvPicPr>
          <p:nvPr/>
        </p:nvPicPr>
        <p:blipFill rotWithShape="1">
          <a:blip r:embed="rId2" cstate="print"/>
          <a:srcRect l="1273" r="53607"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CF14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95957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xmlns="" id="{E6B1530C-34E2-4146-B11F-B617F965B9E9}"/>
              </a:ext>
            </a:extLst>
          </p:cNvPr>
          <p:cNvSpPr>
            <a:spLocks noGrp="1"/>
          </p:cNvSpPr>
          <p:nvPr>
            <p:ph type="title"/>
          </p:nvPr>
        </p:nvSpPr>
        <p:spPr>
          <a:xfrm>
            <a:off x="535020" y="685800"/>
            <a:ext cx="2780271" cy="5105400"/>
          </a:xfrm>
        </p:spPr>
        <p:txBody>
          <a:bodyPr>
            <a:normAutofit/>
          </a:bodyPr>
          <a:lstStyle/>
          <a:p>
            <a:r>
              <a:rPr lang="en-GB" sz="4000" dirty="0">
                <a:solidFill>
                  <a:srgbClr val="FFFFFF"/>
                </a:solidFill>
              </a:rPr>
              <a:t>Funding</a:t>
            </a:r>
            <a:br>
              <a:rPr lang="en-GB" sz="4000" dirty="0">
                <a:solidFill>
                  <a:srgbClr val="FFFFFF"/>
                </a:solidFill>
              </a:rPr>
            </a:br>
            <a:r>
              <a:rPr lang="en-GB" sz="2400" dirty="0">
                <a:solidFill>
                  <a:srgbClr val="FFFFFF"/>
                </a:solidFill>
              </a:rPr>
              <a:t>Biggest thank you to Wanda for doing these  </a:t>
            </a:r>
            <a:endParaRPr lang="en-GB" sz="4000" dirty="0">
              <a:solidFill>
                <a:srgbClr val="FFFFFF"/>
              </a:solidFill>
            </a:endParaRPr>
          </a:p>
        </p:txBody>
      </p:sp>
      <p:graphicFrame>
        <p:nvGraphicFramePr>
          <p:cNvPr id="5" name="Content Placeholder 2">
            <a:extLst>
              <a:ext uri="{FF2B5EF4-FFF2-40B4-BE49-F238E27FC236}">
                <a16:creationId xmlns:a16="http://schemas.microsoft.com/office/drawing/2014/main" xmlns="" id="{67620748-E06A-4A8C-BFAE-FEECAF6D83D2}"/>
              </a:ext>
            </a:extLst>
          </p:cNvPr>
          <p:cNvGraphicFramePr>
            <a:graphicFrameLocks noGrp="1"/>
          </p:cNvGraphicFramePr>
          <p:nvPr>
            <p:ph idx="1"/>
            <p:extLst>
              <p:ext uri="{D42A27DB-BD31-4B8C-83A1-F6EECF244321}">
                <p14:modId xmlns:p14="http://schemas.microsoft.com/office/powerpoint/2010/main" xmlns="" val="138128256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85574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307709B-F643-4B71-9103-3627B66681E7}"/>
              </a:ext>
            </a:extLst>
          </p:cNvPr>
          <p:cNvPicPr>
            <a:picLocks noChangeAspect="1"/>
          </p:cNvPicPr>
          <p:nvPr/>
        </p:nvPicPr>
        <p:blipFill rotWithShape="1">
          <a:blip r:embed="rId2" cstate="print">
            <a:duotone>
              <a:schemeClr val="bg2">
                <a:shade val="45000"/>
                <a:satMod val="135000"/>
              </a:schemeClr>
              <a:prstClr val="white"/>
            </a:duotone>
          </a:blip>
          <a:srcRect t="15697" r="9091" b="7694"/>
          <a:stretch/>
        </p:blipFill>
        <p:spPr>
          <a:xfrm>
            <a:off x="20" y="-21256"/>
            <a:ext cx="12191980" cy="6857990"/>
          </a:xfrm>
          <a:prstGeom prst="rect">
            <a:avLst/>
          </a:prstGeom>
        </p:spPr>
      </p:pic>
      <p:sp>
        <p:nvSpPr>
          <p:cNvPr id="15" name="Rectangle 14">
            <a:extLst>
              <a:ext uri="{FF2B5EF4-FFF2-40B4-BE49-F238E27FC236}">
                <a16:creationId xmlns:a16="http://schemas.microsoft.com/office/drawing/2014/main" xmlns="" id="{B50AB553-2A96-4A92-96F2-93548E096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DA64CB7-4A2F-4486-958C-41189F40312F}"/>
              </a:ext>
            </a:extLst>
          </p:cNvPr>
          <p:cNvSpPr>
            <a:spLocks noGrp="1"/>
          </p:cNvSpPr>
          <p:nvPr>
            <p:ph type="title"/>
          </p:nvPr>
        </p:nvSpPr>
        <p:spPr>
          <a:xfrm>
            <a:off x="838200" y="365125"/>
            <a:ext cx="10515600" cy="1325563"/>
          </a:xfrm>
        </p:spPr>
        <p:txBody>
          <a:bodyPr>
            <a:normAutofit/>
          </a:bodyPr>
          <a:lstStyle/>
          <a:p>
            <a:r>
              <a:rPr lang="en-GB"/>
              <a:t>Meeting’s </a:t>
            </a:r>
            <a:endParaRPr lang="en-GB" dirty="0"/>
          </a:p>
        </p:txBody>
      </p:sp>
      <p:graphicFrame>
        <p:nvGraphicFramePr>
          <p:cNvPr id="5" name="Content Placeholder 2">
            <a:extLst>
              <a:ext uri="{FF2B5EF4-FFF2-40B4-BE49-F238E27FC236}">
                <a16:creationId xmlns:a16="http://schemas.microsoft.com/office/drawing/2014/main" xmlns="" id="{06BA5BA7-2D45-4E3C-B8DD-DDD5F1CD087E}"/>
              </a:ext>
            </a:extLst>
          </p:cNvPr>
          <p:cNvGraphicFramePr>
            <a:graphicFrameLocks noGrp="1"/>
          </p:cNvGraphicFramePr>
          <p:nvPr>
            <p:ph idx="1"/>
            <p:extLst>
              <p:ext uri="{D42A27DB-BD31-4B8C-83A1-F6EECF244321}">
                <p14:modId xmlns:p14="http://schemas.microsoft.com/office/powerpoint/2010/main" xmlns="" val="30195021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3678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xmlns="" id="{3D2F810E-CF20-447E-A297-88FAE2AF4D7E}"/>
              </a:ext>
            </a:extLst>
          </p:cNvPr>
          <p:cNvSpPr>
            <a:spLocks noGrp="1"/>
          </p:cNvSpPr>
          <p:nvPr>
            <p:ph type="title"/>
          </p:nvPr>
        </p:nvSpPr>
        <p:spPr>
          <a:xfrm>
            <a:off x="535020" y="685800"/>
            <a:ext cx="2780271" cy="5105400"/>
          </a:xfrm>
        </p:spPr>
        <p:txBody>
          <a:bodyPr>
            <a:normAutofit/>
          </a:bodyPr>
          <a:lstStyle/>
          <a:p>
            <a:r>
              <a:rPr lang="en-GB" sz="4000">
                <a:solidFill>
                  <a:srgbClr val="FFFFFF"/>
                </a:solidFill>
              </a:rPr>
              <a:t>Saltire &amp; Leadership Awards </a:t>
            </a:r>
          </a:p>
        </p:txBody>
      </p:sp>
      <p:graphicFrame>
        <p:nvGraphicFramePr>
          <p:cNvPr id="5" name="Content Placeholder 2">
            <a:extLst>
              <a:ext uri="{FF2B5EF4-FFF2-40B4-BE49-F238E27FC236}">
                <a16:creationId xmlns:a16="http://schemas.microsoft.com/office/drawing/2014/main" xmlns="" id="{D19BF26D-5410-4026-8005-9CA07A9D1963}"/>
              </a:ext>
            </a:extLst>
          </p:cNvPr>
          <p:cNvGraphicFramePr>
            <a:graphicFrameLocks noGrp="1"/>
          </p:cNvGraphicFramePr>
          <p:nvPr>
            <p:ph idx="1"/>
            <p:extLst>
              <p:ext uri="{D42A27DB-BD31-4B8C-83A1-F6EECF244321}">
                <p14:modId xmlns:p14="http://schemas.microsoft.com/office/powerpoint/2010/main" xmlns="" val="41373484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08818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D780F-3180-4B26-8D82-C5ECCF39C0B4}"/>
              </a:ext>
            </a:extLst>
          </p:cNvPr>
          <p:cNvSpPr>
            <a:spLocks noGrp="1"/>
          </p:cNvSpPr>
          <p:nvPr>
            <p:ph type="title"/>
          </p:nvPr>
        </p:nvSpPr>
        <p:spPr/>
        <p:txBody>
          <a:bodyPr/>
          <a:lstStyle/>
          <a:p>
            <a:r>
              <a:rPr lang="en-GB" dirty="0"/>
              <a:t>Numbers	</a:t>
            </a:r>
          </a:p>
        </p:txBody>
      </p:sp>
      <p:graphicFrame>
        <p:nvGraphicFramePr>
          <p:cNvPr id="5" name="Content Placeholder 2">
            <a:extLst>
              <a:ext uri="{FF2B5EF4-FFF2-40B4-BE49-F238E27FC236}">
                <a16:creationId xmlns:a16="http://schemas.microsoft.com/office/drawing/2014/main" xmlns="" id="{D0CB9114-9405-4E90-9FB9-73F7FA7B1F7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9048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E560DBD0-7073-4A49-B8BE-DF1202A9DC53">
            <a:extLst>
              <a:ext uri="{FF2B5EF4-FFF2-40B4-BE49-F238E27FC236}">
                <a16:creationId xmlns:a16="http://schemas.microsoft.com/office/drawing/2014/main" xmlns="" id="{5ACB65E6-F4FD-4A97-BA41-DCD73684E9D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938" r="1" b="9176"/>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7266A196-5250-43AD-9380-93F573DBD253">
            <a:extLst>
              <a:ext uri="{FF2B5EF4-FFF2-40B4-BE49-F238E27FC236}">
                <a16:creationId xmlns:a16="http://schemas.microsoft.com/office/drawing/2014/main" xmlns="" id="{928648AD-836C-48BD-8420-FFD68D7892D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893" b="-4"/>
          <a:stretch/>
        </p:blipFill>
        <p:spPr bwMode="auto">
          <a:xfrm>
            <a:off x="20" y="4069976"/>
            <a:ext cx="3535311" cy="278802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9CEEE491-3E12-4535-A547-476CAB048264">
            <a:extLst>
              <a:ext uri="{FF2B5EF4-FFF2-40B4-BE49-F238E27FC236}">
                <a16:creationId xmlns:a16="http://schemas.microsoft.com/office/drawing/2014/main" xmlns="" id="{49DF7FC0-CAE4-4895-9019-DBCC4CDCF69F}"/>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52" b="2"/>
          <a:stretch/>
        </p:blipFill>
        <p:spPr bwMode="auto">
          <a:xfrm>
            <a:off x="3696199" y="3257176"/>
            <a:ext cx="4789093" cy="36008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C6E0C5DB-B16F-4254-9F25-A5C8C09527F3">
            <a:extLst>
              <a:ext uri="{FF2B5EF4-FFF2-40B4-BE49-F238E27FC236}">
                <a16:creationId xmlns:a16="http://schemas.microsoft.com/office/drawing/2014/main" xmlns="" id="{0C6E1CF5-7E0E-49A0-BE25-52AD68FBDFB9}"/>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2091" r="1" b="1023"/>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DD0EA8C9-A4C6-456E-BFEE-94D0EF6294FE">
            <a:extLst>
              <a:ext uri="{FF2B5EF4-FFF2-40B4-BE49-F238E27FC236}">
                <a16:creationId xmlns:a16="http://schemas.microsoft.com/office/drawing/2014/main" xmlns="" id="{3511B892-07FE-4E46-B651-8EC218672B6B}"/>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4610" b="-4"/>
          <a:stretch/>
        </p:blipFill>
        <p:spPr bwMode="auto">
          <a:xfrm>
            <a:off x="8646161" y="4069976"/>
            <a:ext cx="3545840" cy="27880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6876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33D40-18F8-4F1B-AA4F-3B843DC34313}"/>
              </a:ext>
            </a:extLst>
          </p:cNvPr>
          <p:cNvSpPr>
            <a:spLocks noGrp="1"/>
          </p:cNvSpPr>
          <p:nvPr>
            <p:ph type="title"/>
          </p:nvPr>
        </p:nvSpPr>
        <p:spPr>
          <a:xfrm>
            <a:off x="4965430" y="629268"/>
            <a:ext cx="6586491" cy="1286160"/>
          </a:xfrm>
        </p:spPr>
        <p:txBody>
          <a:bodyPr anchor="b">
            <a:normAutofit/>
          </a:bodyPr>
          <a:lstStyle/>
          <a:p>
            <a:r>
              <a:rPr lang="en-GB" dirty="0"/>
              <a:t>Loveleigh Project </a:t>
            </a:r>
          </a:p>
        </p:txBody>
      </p:sp>
      <p:sp>
        <p:nvSpPr>
          <p:cNvPr id="3" name="Content Placeholder 2">
            <a:extLst>
              <a:ext uri="{FF2B5EF4-FFF2-40B4-BE49-F238E27FC236}">
                <a16:creationId xmlns:a16="http://schemas.microsoft.com/office/drawing/2014/main" xmlns="" id="{E48E627D-B8CC-43BD-99F4-12B54C13B439}"/>
              </a:ext>
            </a:extLst>
          </p:cNvPr>
          <p:cNvSpPr>
            <a:spLocks noGrp="1"/>
          </p:cNvSpPr>
          <p:nvPr>
            <p:ph idx="1"/>
          </p:nvPr>
        </p:nvSpPr>
        <p:spPr>
          <a:xfrm>
            <a:off x="4965431" y="2438400"/>
            <a:ext cx="6586489" cy="3785419"/>
          </a:xfrm>
        </p:spPr>
        <p:txBody>
          <a:bodyPr>
            <a:normAutofit fontScale="92500" lnSpcReduction="20000"/>
          </a:bodyPr>
          <a:lstStyle/>
          <a:p>
            <a:r>
              <a:rPr lang="en-GB" sz="1400" dirty="0"/>
              <a:t>In Partnership with the Wellbeing on The Black Isle Group we are going to be working on the </a:t>
            </a:r>
            <a:r>
              <a:rPr lang="en-GB" sz="1400" dirty="0" err="1"/>
              <a:t>LoveLeigh</a:t>
            </a:r>
            <a:r>
              <a:rPr lang="en-GB" sz="1400" dirty="0"/>
              <a:t> project </a:t>
            </a:r>
          </a:p>
          <a:p>
            <a:pPr>
              <a:spcAft>
                <a:spcPts val="800"/>
              </a:spcAft>
            </a:pPr>
            <a:r>
              <a:rPr lang="en-GB" sz="1400" dirty="0"/>
              <a:t>As a member of our Wellbeing on the Black Isle working group, we are requesting that you help us make November a little bit brighter for everyone.  It’s a long, dark month, and our group would like to share an idea with you to help make it brighter!</a:t>
            </a:r>
          </a:p>
          <a:p>
            <a:pPr>
              <a:spcAft>
                <a:spcPts val="800"/>
              </a:spcAft>
            </a:pPr>
            <a:r>
              <a:rPr lang="en-GB" sz="1400" dirty="0"/>
              <a:t>During the month of November we encourage you to support this project and help to reduce the stigma around mental health.  What will this involve?  We would like to encourage people to carry out random acts of kindness – simply to make the school and community a kinder, warmer place.</a:t>
            </a:r>
          </a:p>
          <a:p>
            <a:pPr>
              <a:spcAft>
                <a:spcPts val="800"/>
              </a:spcAft>
            </a:pPr>
            <a:r>
              <a:rPr lang="en-GB" sz="1400" dirty="0"/>
              <a:t>Here is the link to the Loveleigh website  </a:t>
            </a:r>
            <a:r>
              <a:rPr lang="en-GB" sz="1400" dirty="0">
                <a:hlinkClick r:id="rId2">
                  <a:extLst>
                    <a:ext uri="{A12FA001-AC4F-418D-AE19-62706E023703}">
                      <ahyp:hlinkClr xmlns:ahyp="http://schemas.microsoft.com/office/drawing/2018/hyperlinkcolor" xmlns="" val="tx"/>
                    </a:ext>
                  </a:extLst>
                </a:hlinkClick>
              </a:rPr>
              <a:t>https://loveleigh.net/</a:t>
            </a:r>
            <a:r>
              <a:rPr lang="en-GB" sz="1400" dirty="0"/>
              <a:t> which will give you more information about the project, as well as some resources.</a:t>
            </a:r>
          </a:p>
          <a:p>
            <a:pPr>
              <a:spcAft>
                <a:spcPts val="800"/>
              </a:spcAft>
            </a:pPr>
            <a:r>
              <a:rPr lang="en-GB" sz="1400" dirty="0"/>
              <a:t>So, please continue to be kind to each other – always – and a special wee effort in November #followtheredballoon. </a:t>
            </a:r>
          </a:p>
          <a:p>
            <a:pPr>
              <a:spcAft>
                <a:spcPts val="800"/>
              </a:spcAft>
            </a:pPr>
            <a:r>
              <a:rPr lang="en-GB" sz="1400" dirty="0"/>
              <a:t>What we have done:</a:t>
            </a:r>
          </a:p>
          <a:p>
            <a:pPr lvl="1">
              <a:spcAft>
                <a:spcPts val="800"/>
              </a:spcAft>
            </a:pPr>
            <a:r>
              <a:rPr lang="en-GB" sz="1300" dirty="0"/>
              <a:t>Virtual Hugs have been given to Shore Mills Care Home, and CYC Leaders </a:t>
            </a:r>
          </a:p>
          <a:p>
            <a:pPr lvl="1">
              <a:spcAft>
                <a:spcPts val="800"/>
              </a:spcAft>
            </a:pPr>
            <a:r>
              <a:rPr lang="en-GB" sz="1300" dirty="0"/>
              <a:t>Residents in Cromarty have been given home baking </a:t>
            </a:r>
          </a:p>
          <a:p>
            <a:pPr marL="0" indent="0">
              <a:spcAft>
                <a:spcPts val="800"/>
              </a:spcAft>
              <a:buNone/>
            </a:pPr>
            <a:endParaRPr lang="en-GB" sz="1400" dirty="0"/>
          </a:p>
        </p:txBody>
      </p:sp>
      <p:pic>
        <p:nvPicPr>
          <p:cNvPr id="7170" name="D7E59B34-CAD6-43DC-B8FA-D178EF56B260">
            <a:extLst>
              <a:ext uri="{FF2B5EF4-FFF2-40B4-BE49-F238E27FC236}">
                <a16:creationId xmlns:a16="http://schemas.microsoft.com/office/drawing/2014/main" xmlns="" id="{1DAA335B-83F5-4CD2-B708-B8CB2DFCEC8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586" r="27719"/>
          <a:stretch/>
        </p:blipFill>
        <p:spPr bwMode="auto">
          <a:xfrm>
            <a:off x="20" y="10"/>
            <a:ext cx="4635571" cy="6857990"/>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1" name="Straight Connector 70">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D9D6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5841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xmlns=""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xmlns=""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xmlns=""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xmlns=""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xmlns=""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50CB91A6-89D3-4E5A-8194-AD846D55FFB1}"/>
              </a:ext>
            </a:extLst>
          </p:cNvPr>
          <p:cNvSpPr>
            <a:spLocks noGrp="1"/>
          </p:cNvSpPr>
          <p:nvPr>
            <p:ph type="title"/>
          </p:nvPr>
        </p:nvSpPr>
        <p:spPr>
          <a:xfrm>
            <a:off x="958506" y="800392"/>
            <a:ext cx="10264697" cy="1212102"/>
          </a:xfrm>
        </p:spPr>
        <p:txBody>
          <a:bodyPr>
            <a:normAutofit/>
          </a:bodyPr>
          <a:lstStyle/>
          <a:p>
            <a:r>
              <a:rPr lang="en-GB" sz="4000">
                <a:solidFill>
                  <a:srgbClr val="FFFFFF"/>
                </a:solidFill>
              </a:rPr>
              <a:t>Partnership Development</a:t>
            </a:r>
          </a:p>
        </p:txBody>
      </p:sp>
      <p:sp>
        <p:nvSpPr>
          <p:cNvPr id="3" name="Content Placeholder 2">
            <a:extLst>
              <a:ext uri="{FF2B5EF4-FFF2-40B4-BE49-F238E27FC236}">
                <a16:creationId xmlns:a16="http://schemas.microsoft.com/office/drawing/2014/main" xmlns="" id="{4CF08847-08DD-4D3F-A46D-CA418B8874DF}"/>
              </a:ext>
            </a:extLst>
          </p:cNvPr>
          <p:cNvSpPr>
            <a:spLocks noGrp="1"/>
          </p:cNvSpPr>
          <p:nvPr>
            <p:ph idx="1"/>
          </p:nvPr>
        </p:nvSpPr>
        <p:spPr>
          <a:xfrm>
            <a:off x="1367624" y="2490436"/>
            <a:ext cx="9708995" cy="3567173"/>
          </a:xfrm>
        </p:spPr>
        <p:txBody>
          <a:bodyPr anchor="ctr">
            <a:normAutofit/>
          </a:bodyPr>
          <a:lstStyle/>
          <a:p>
            <a:r>
              <a:rPr lang="en-GB" sz="2400" dirty="0"/>
              <a:t>Partners we work with:</a:t>
            </a:r>
          </a:p>
          <a:p>
            <a:pPr lvl="1"/>
            <a:r>
              <a:rPr lang="en-GB" dirty="0"/>
              <a:t>Tesco Community Champions </a:t>
            </a:r>
          </a:p>
          <a:p>
            <a:pPr lvl="1"/>
            <a:r>
              <a:rPr lang="en-GB" dirty="0"/>
              <a:t>Morrisons Community Champion</a:t>
            </a:r>
          </a:p>
          <a:p>
            <a:pPr lvl="1"/>
            <a:r>
              <a:rPr lang="en-GB" dirty="0"/>
              <a:t>Fortrose Academy </a:t>
            </a:r>
          </a:p>
          <a:p>
            <a:pPr lvl="1"/>
            <a:r>
              <a:rPr lang="en-GB" dirty="0"/>
              <a:t>Cromarty Primary School</a:t>
            </a:r>
          </a:p>
          <a:p>
            <a:pPr lvl="1"/>
            <a:r>
              <a:rPr lang="en-GB" dirty="0"/>
              <a:t>MFR Cash For Kids </a:t>
            </a:r>
          </a:p>
          <a:p>
            <a:pPr lvl="1"/>
            <a:r>
              <a:rPr lang="en-GB" dirty="0"/>
              <a:t>Active Schools Coordinators </a:t>
            </a:r>
          </a:p>
          <a:p>
            <a:pPr lvl="1"/>
            <a:endParaRPr lang="en-GB" dirty="0"/>
          </a:p>
        </p:txBody>
      </p:sp>
    </p:spTree>
    <p:extLst>
      <p:ext uri="{BB962C8B-B14F-4D97-AF65-F5344CB8AC3E}">
        <p14:creationId xmlns:p14="http://schemas.microsoft.com/office/powerpoint/2010/main" xmlns="" val="2995607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64053CBF-3932-45FF-8285-EE5146085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2E751C04-BEA6-446B-A678-9C74819EBD4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xmlns="" id="{2625A013-D9BE-43C4-AF21-6F2B003EFB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F7875715-EC2E-457F-851D-F6C817685F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F7E41CC6-0C83-40EE-80BB-79394D9E9B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00603498-5DFE-4D26-BFB5-C9269C9BDB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4D076518-FCE6-40AC-957D-E517F24877B4}"/>
              </a:ext>
            </a:extLst>
          </p:cNvPr>
          <p:cNvSpPr>
            <a:spLocks noGrp="1"/>
          </p:cNvSpPr>
          <p:nvPr>
            <p:ph type="title"/>
          </p:nvPr>
        </p:nvSpPr>
        <p:spPr>
          <a:xfrm>
            <a:off x="3027924" y="991261"/>
            <a:ext cx="5754696" cy="1837349"/>
          </a:xfrm>
        </p:spPr>
        <p:txBody>
          <a:bodyPr>
            <a:normAutofit/>
          </a:bodyPr>
          <a:lstStyle/>
          <a:p>
            <a:pPr algn="ctr"/>
            <a:r>
              <a:rPr lang="en-GB" sz="3600">
                <a:solidFill>
                  <a:schemeClr val="tx2"/>
                </a:solidFill>
              </a:rPr>
              <a:t>Participation Forums</a:t>
            </a:r>
          </a:p>
        </p:txBody>
      </p:sp>
      <p:sp>
        <p:nvSpPr>
          <p:cNvPr id="3" name="Content Placeholder 2">
            <a:extLst>
              <a:ext uri="{FF2B5EF4-FFF2-40B4-BE49-F238E27FC236}">
                <a16:creationId xmlns:a16="http://schemas.microsoft.com/office/drawing/2014/main" xmlns="" id="{D99E0855-DA17-41C4-A11A-DEAF3EBC68D7}"/>
              </a:ext>
            </a:extLst>
          </p:cNvPr>
          <p:cNvSpPr>
            <a:spLocks noGrp="1"/>
          </p:cNvSpPr>
          <p:nvPr>
            <p:ph idx="1"/>
          </p:nvPr>
        </p:nvSpPr>
        <p:spPr>
          <a:xfrm>
            <a:off x="3240986" y="2479983"/>
            <a:ext cx="7061963" cy="3601840"/>
          </a:xfrm>
        </p:spPr>
        <p:txBody>
          <a:bodyPr anchor="t">
            <a:normAutofit/>
          </a:bodyPr>
          <a:lstStyle/>
          <a:p>
            <a:r>
              <a:rPr lang="en-GB" sz="2400" dirty="0">
                <a:solidFill>
                  <a:schemeClr val="tx2"/>
                </a:solidFill>
              </a:rPr>
              <a:t>Over the last month Young people have attended these meeting:</a:t>
            </a:r>
          </a:p>
          <a:p>
            <a:pPr lvl="1"/>
            <a:r>
              <a:rPr lang="en-GB" dirty="0">
                <a:solidFill>
                  <a:schemeClr val="tx2"/>
                </a:solidFill>
              </a:rPr>
              <a:t>Cromarty &amp; District Community Council x 2 Youth Reps attending pre meeting to discus items to be brought up at the main meeting </a:t>
            </a:r>
          </a:p>
          <a:p>
            <a:pPr lvl="1"/>
            <a:r>
              <a:rPr lang="en-GB" dirty="0">
                <a:solidFill>
                  <a:schemeClr val="tx2"/>
                </a:solidFill>
              </a:rPr>
              <a:t>Cromarty Community Rowing Club x 2 snr youth reps &amp; x3 reps in training </a:t>
            </a:r>
          </a:p>
          <a:p>
            <a:pPr lvl="1"/>
            <a:r>
              <a:rPr lang="en-GB" dirty="0">
                <a:solidFill>
                  <a:schemeClr val="tx2"/>
                </a:solidFill>
              </a:rPr>
              <a:t>Highland Youth Parliament  x2 Youth Reps </a:t>
            </a:r>
          </a:p>
          <a:p>
            <a:pPr lvl="1"/>
            <a:r>
              <a:rPr lang="en-GB" dirty="0">
                <a:solidFill>
                  <a:schemeClr val="tx2"/>
                </a:solidFill>
              </a:rPr>
              <a:t>Northern Alliance  x 1 Youth Rep </a:t>
            </a:r>
          </a:p>
        </p:txBody>
      </p:sp>
      <p:grpSp>
        <p:nvGrpSpPr>
          <p:cNvPr id="18" name="Group 17">
            <a:extLst>
              <a:ext uri="{FF2B5EF4-FFF2-40B4-BE49-F238E27FC236}">
                <a16:creationId xmlns:a16="http://schemas.microsoft.com/office/drawing/2014/main" xmlns="" id="{B63ACBA3-DEFD-4C6D-BBA0-64468FA99C2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xmlns="" id="{62F7819D-2B89-4D80-A1C3-8B318116BA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B7065990-2350-41B3-858B-20EF8744F2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58DA7EC7-CAA0-4665-AA29-BFBA806ECA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xmlns="" id="{B1132A14-489F-4CED-B626-2A1711C987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205615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56004-2CC9-428D-9735-638C20F91077}"/>
              </a:ext>
            </a:extLst>
          </p:cNvPr>
          <p:cNvSpPr>
            <a:spLocks noGrp="1"/>
          </p:cNvSpPr>
          <p:nvPr>
            <p:ph type="title"/>
          </p:nvPr>
        </p:nvSpPr>
        <p:spPr>
          <a:xfrm>
            <a:off x="4965430" y="629268"/>
            <a:ext cx="6586491" cy="1286160"/>
          </a:xfrm>
        </p:spPr>
        <p:txBody>
          <a:bodyPr anchor="b">
            <a:normAutofit/>
          </a:bodyPr>
          <a:lstStyle/>
          <a:p>
            <a:r>
              <a:rPr lang="en-GB"/>
              <a:t>Indoor Rowing </a:t>
            </a:r>
            <a:endParaRPr lang="en-GB" dirty="0"/>
          </a:p>
        </p:txBody>
      </p:sp>
      <p:sp>
        <p:nvSpPr>
          <p:cNvPr id="3" name="Content Placeholder 2">
            <a:extLst>
              <a:ext uri="{FF2B5EF4-FFF2-40B4-BE49-F238E27FC236}">
                <a16:creationId xmlns:a16="http://schemas.microsoft.com/office/drawing/2014/main" xmlns="" id="{279E5AB5-A256-49C8-A647-09592CC556C6}"/>
              </a:ext>
            </a:extLst>
          </p:cNvPr>
          <p:cNvSpPr>
            <a:spLocks noGrp="1"/>
          </p:cNvSpPr>
          <p:nvPr>
            <p:ph idx="1"/>
          </p:nvPr>
        </p:nvSpPr>
        <p:spPr>
          <a:xfrm>
            <a:off x="4965431" y="2438400"/>
            <a:ext cx="6586489" cy="3785419"/>
          </a:xfrm>
        </p:spPr>
        <p:txBody>
          <a:bodyPr>
            <a:normAutofit/>
          </a:bodyPr>
          <a:lstStyle/>
          <a:p>
            <a:r>
              <a:rPr lang="en-GB" sz="2000" dirty="0"/>
              <a:t>Indoor rowing with Tilly &amp; Teagan.</a:t>
            </a:r>
          </a:p>
          <a:p>
            <a:r>
              <a:rPr lang="en-GB" sz="2000" dirty="0"/>
              <a:t>The purpose of indoor rowing is to:</a:t>
            </a:r>
          </a:p>
          <a:p>
            <a:pPr lvl="1"/>
            <a:r>
              <a:rPr lang="en-GB" sz="2000" dirty="0"/>
              <a:t>Improve Techniques </a:t>
            </a:r>
          </a:p>
          <a:p>
            <a:pPr lvl="1"/>
            <a:r>
              <a:rPr lang="en-GB" sz="2000" dirty="0"/>
              <a:t>Increase Confidence and Self-Esteem</a:t>
            </a:r>
          </a:p>
          <a:p>
            <a:pPr lvl="1"/>
            <a:r>
              <a:rPr lang="en-GB" sz="2000" dirty="0"/>
              <a:t>Helps to Reduce Anxiety</a:t>
            </a:r>
          </a:p>
          <a:p>
            <a:pPr lvl="1"/>
            <a:r>
              <a:rPr lang="en-GB" sz="2000" dirty="0"/>
              <a:t>Helps build cardio &amp; endurance </a:t>
            </a:r>
          </a:p>
          <a:p>
            <a:pPr lvl="1"/>
            <a:r>
              <a:rPr lang="en-GB" sz="2000" dirty="0"/>
              <a:t>Helps compliment with outdoor rowing. Due to outdoor rowing being cancelled due to weather, so young people are still able to row. </a:t>
            </a:r>
          </a:p>
          <a:p>
            <a:pPr lvl="1"/>
            <a:endParaRPr lang="en-GB" sz="2000" dirty="0"/>
          </a:p>
          <a:p>
            <a:pPr marL="457200" lvl="1" indent="0">
              <a:buNone/>
            </a:pPr>
            <a:endParaRPr lang="en-GB" sz="2000" dirty="0"/>
          </a:p>
          <a:p>
            <a:pPr lvl="1"/>
            <a:endParaRPr lang="en-GB" sz="2000" dirty="0"/>
          </a:p>
        </p:txBody>
      </p:sp>
      <p:pic>
        <p:nvPicPr>
          <p:cNvPr id="17" name="Picture 4" descr="Top view of boats moored at a dock">
            <a:extLst>
              <a:ext uri="{FF2B5EF4-FFF2-40B4-BE49-F238E27FC236}">
                <a16:creationId xmlns:a16="http://schemas.microsoft.com/office/drawing/2014/main" xmlns="" id="{999F42B6-FBD3-4F5A-8880-7BA5BB35C9F3}"/>
              </a:ext>
            </a:extLst>
          </p:cNvPr>
          <p:cNvPicPr>
            <a:picLocks noChangeAspect="1"/>
          </p:cNvPicPr>
          <p:nvPr/>
        </p:nvPicPr>
        <p:blipFill rotWithShape="1">
          <a:blip r:embed="rId2" cstate="print"/>
          <a:srcRect l="33954" r="15350"/>
          <a:stretch/>
        </p:blipFill>
        <p:spPr>
          <a:xfrm>
            <a:off x="20" y="10"/>
            <a:ext cx="4635571" cy="6857990"/>
          </a:xfrm>
          <a:prstGeom prst="rect">
            <a:avLst/>
          </a:prstGeom>
          <a:effectLst/>
        </p:spPr>
      </p:pic>
      <p:cxnSp>
        <p:nvCxnSpPr>
          <p:cNvPr id="18"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1572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37964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1" name="Rectangle 200">
            <a:extLst>
              <a:ext uri="{FF2B5EF4-FFF2-40B4-BE49-F238E27FC236}">
                <a16:creationId xmlns:a16="http://schemas.microsoft.com/office/drawing/2014/main" xmlns=""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E68CD65C-E0B2-4C8E-8EFE-B3747E215425">
            <a:extLst>
              <a:ext uri="{FF2B5EF4-FFF2-40B4-BE49-F238E27FC236}">
                <a16:creationId xmlns:a16="http://schemas.microsoft.com/office/drawing/2014/main" xmlns="" id="{2603ECE7-0366-4DA7-910D-DE0D188CDE0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1406" b="-2"/>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DE10636B-39EA-407F-8487-CBB81854ACDE">
            <a:extLst>
              <a:ext uri="{FF2B5EF4-FFF2-40B4-BE49-F238E27FC236}">
                <a16:creationId xmlns:a16="http://schemas.microsoft.com/office/drawing/2014/main" xmlns="" id="{2B743C3C-621A-4DD6-8BA8-53FE69709A6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 r="11012" b="4"/>
          <a:stretch/>
        </p:blipFill>
        <p:spPr bwMode="auto">
          <a:xfrm>
            <a:off x="4094479" y="10"/>
            <a:ext cx="4014047"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EABA03AA-440B-45CB-B45B-4B06D586E4F7">
            <a:extLst>
              <a:ext uri="{FF2B5EF4-FFF2-40B4-BE49-F238E27FC236}">
                <a16:creationId xmlns:a16="http://schemas.microsoft.com/office/drawing/2014/main" xmlns="" id="{EB0B8A99-B340-4BB6-A908-48C4A8CCE21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1264"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D2D84391-34D8-4B88-A65C-8B2583C9A4CE">
            <a:extLst>
              <a:ext uri="{FF2B5EF4-FFF2-40B4-BE49-F238E27FC236}">
                <a16:creationId xmlns:a16="http://schemas.microsoft.com/office/drawing/2014/main" xmlns="" id="{8D5E7A2F-156E-4FA9-A33C-530ED4F361D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11406" b="-3"/>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22A3CD02-2EFB-4C6C-A03B-262328EA9CDA">
            <a:extLst>
              <a:ext uri="{FF2B5EF4-FFF2-40B4-BE49-F238E27FC236}">
                <a16:creationId xmlns:a16="http://schemas.microsoft.com/office/drawing/2014/main" xmlns="" id="{78DDF81C-15B0-4AD0-9475-01FEC6ABD157}"/>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374" r="8646" b="4"/>
          <a:stretch/>
        </p:blipFill>
        <p:spPr bwMode="auto">
          <a:xfrm>
            <a:off x="4094479" y="3469102"/>
            <a:ext cx="4014047" cy="33832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543A058F-ABE7-4A97-8CEA-3C93FE39CA1A">
            <a:extLst>
              <a:ext uri="{FF2B5EF4-FFF2-40B4-BE49-F238E27FC236}">
                <a16:creationId xmlns:a16="http://schemas.microsoft.com/office/drawing/2014/main" xmlns="" id="{E9B4E62E-68FE-48F4-867C-F52D1F32CAA4}"/>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5541" r="2" b="30791"/>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43290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EFCA9-30D3-4944-BCE6-2C6D66EFDAD4}"/>
              </a:ext>
            </a:extLst>
          </p:cNvPr>
          <p:cNvSpPr>
            <a:spLocks noGrp="1"/>
          </p:cNvSpPr>
          <p:nvPr>
            <p:ph type="title"/>
          </p:nvPr>
        </p:nvSpPr>
        <p:spPr/>
        <p:txBody>
          <a:bodyPr/>
          <a:lstStyle/>
          <a:p>
            <a:r>
              <a:rPr lang="en-GB" dirty="0"/>
              <a:t>Spooktacular Halloween Session</a:t>
            </a:r>
          </a:p>
        </p:txBody>
      </p:sp>
      <p:sp>
        <p:nvSpPr>
          <p:cNvPr id="3" name="Content Placeholder 2">
            <a:extLst>
              <a:ext uri="{FF2B5EF4-FFF2-40B4-BE49-F238E27FC236}">
                <a16:creationId xmlns:a16="http://schemas.microsoft.com/office/drawing/2014/main" xmlns="" id="{A5A3A470-B44C-4EEE-8C14-7CDB541FA7C8}"/>
              </a:ext>
            </a:extLst>
          </p:cNvPr>
          <p:cNvSpPr>
            <a:spLocks noGrp="1"/>
          </p:cNvSpPr>
          <p:nvPr>
            <p:ph idx="1"/>
          </p:nvPr>
        </p:nvSpPr>
        <p:spPr/>
        <p:txBody>
          <a:bodyPr>
            <a:normAutofit/>
          </a:bodyPr>
          <a:lstStyle/>
          <a:p>
            <a:r>
              <a:rPr lang="en-GB" dirty="0"/>
              <a:t>On Wednesday 27</a:t>
            </a:r>
            <a:r>
              <a:rPr lang="en-GB" baseline="30000" dirty="0"/>
              <a:t>th</a:t>
            </a:r>
            <a:r>
              <a:rPr lang="en-GB" dirty="0"/>
              <a:t> October we had our Annual Spooktacular Halloween Session</a:t>
            </a:r>
          </a:p>
          <a:p>
            <a:r>
              <a:rPr lang="en-GB" dirty="0"/>
              <a:t>We played lots of Halloween themed games and Halloween Themed Musical Games</a:t>
            </a:r>
          </a:p>
          <a:p>
            <a:r>
              <a:rPr lang="en-GB" dirty="0"/>
              <a:t>Huge thank you to Ethan for Carving out Pumpkin 🎃</a:t>
            </a:r>
          </a:p>
          <a:p>
            <a:r>
              <a:rPr lang="en-GB" dirty="0"/>
              <a:t>Wanda for filling it with Lolly’s</a:t>
            </a:r>
          </a:p>
          <a:p>
            <a:r>
              <a:rPr lang="en-GB" dirty="0"/>
              <a:t>Joan Urquhart and pupils from Fortrose Academy Learning Support department for making out Mummy Sausage Rolls Ethan for making all our delicious cakes 🎂 </a:t>
            </a:r>
          </a:p>
          <a:p>
            <a:endParaRPr lang="en-GB" dirty="0"/>
          </a:p>
          <a:p>
            <a:endParaRPr lang="en-GB" dirty="0"/>
          </a:p>
        </p:txBody>
      </p:sp>
      <p:pic>
        <p:nvPicPr>
          <p:cNvPr id="1026" name="Picture 2" descr="Image result for halloween">
            <a:extLst>
              <a:ext uri="{FF2B5EF4-FFF2-40B4-BE49-F238E27FC236}">
                <a16:creationId xmlns:a16="http://schemas.microsoft.com/office/drawing/2014/main" xmlns="" id="{4E9558B6-5E2D-4355-A0A7-52FB1638D39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78593" y="64635"/>
            <a:ext cx="2353498" cy="16260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155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A3CE1FAA-08C7-4768-B1DA-961933D2172C" descr="A person wearing a mask&#10;&#10;Description automatically generated with medium confidence">
            <a:extLst>
              <a:ext uri="{FF2B5EF4-FFF2-40B4-BE49-F238E27FC236}">
                <a16:creationId xmlns:a16="http://schemas.microsoft.com/office/drawing/2014/main" xmlns="" id="{99B7D27D-E278-40CB-97E3-26133D97E32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3885" r="1" b="16326"/>
          <a:stretch/>
        </p:blipFill>
        <p:spPr bwMode="auto">
          <a:xfrm>
            <a:off x="-1" y="10"/>
            <a:ext cx="737005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74825357-260B-43E8-B6C6-384EF2777C23">
            <a:extLst>
              <a:ext uri="{FF2B5EF4-FFF2-40B4-BE49-F238E27FC236}">
                <a16:creationId xmlns:a16="http://schemas.microsoft.com/office/drawing/2014/main" xmlns="" id="{EE653628-F349-441E-9F3F-0ADA9243C43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748" t="8578" r="20160" b="19940"/>
          <a:stretch/>
        </p:blipFill>
        <p:spPr bwMode="auto">
          <a:xfrm>
            <a:off x="8495414" y="287079"/>
            <a:ext cx="3696586" cy="23923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A09B4A68-BF33-4ED0-B2EE-298E2934BDC2" descr="A group of people standing around a table with food on it&#10;&#10;Description automatically generated with medium confidence">
            <a:extLst>
              <a:ext uri="{FF2B5EF4-FFF2-40B4-BE49-F238E27FC236}">
                <a16:creationId xmlns:a16="http://schemas.microsoft.com/office/drawing/2014/main" xmlns="" id="{577D6A25-AAC6-4A6D-8F61-166014B4DDB0}"/>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 b="4186"/>
          <a:stretch/>
        </p:blipFill>
        <p:spPr bwMode="auto">
          <a:xfrm>
            <a:off x="7534654" y="3511296"/>
            <a:ext cx="4657346" cy="334670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7861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7B2D5-8CD4-4019-BA73-576390D352C0}"/>
              </a:ext>
            </a:extLst>
          </p:cNvPr>
          <p:cNvSpPr>
            <a:spLocks noGrp="1"/>
          </p:cNvSpPr>
          <p:nvPr>
            <p:ph type="title"/>
          </p:nvPr>
        </p:nvSpPr>
        <p:spPr>
          <a:xfrm>
            <a:off x="4965430" y="629268"/>
            <a:ext cx="6586491" cy="1286160"/>
          </a:xfrm>
        </p:spPr>
        <p:txBody>
          <a:bodyPr anchor="b">
            <a:normAutofit/>
          </a:bodyPr>
          <a:lstStyle/>
          <a:p>
            <a:r>
              <a:rPr lang="en-GB" dirty="0"/>
              <a:t>Football Coaching </a:t>
            </a:r>
          </a:p>
        </p:txBody>
      </p:sp>
      <p:sp>
        <p:nvSpPr>
          <p:cNvPr id="3" name="Content Placeholder 2">
            <a:extLst>
              <a:ext uri="{FF2B5EF4-FFF2-40B4-BE49-F238E27FC236}">
                <a16:creationId xmlns:a16="http://schemas.microsoft.com/office/drawing/2014/main" xmlns="" id="{9F0582A5-D11B-4D8A-A68B-FA5670224DE1}"/>
              </a:ext>
            </a:extLst>
          </p:cNvPr>
          <p:cNvSpPr>
            <a:spLocks noGrp="1"/>
          </p:cNvSpPr>
          <p:nvPr>
            <p:ph idx="1"/>
          </p:nvPr>
        </p:nvSpPr>
        <p:spPr>
          <a:xfrm>
            <a:off x="4965431" y="2438400"/>
            <a:ext cx="6586489" cy="3785419"/>
          </a:xfrm>
        </p:spPr>
        <p:txBody>
          <a:bodyPr>
            <a:normAutofit/>
          </a:bodyPr>
          <a:lstStyle/>
          <a:p>
            <a:r>
              <a:rPr lang="en-GB" sz="1900" dirty="0"/>
              <a:t>Football Coaching with Inverness Caley Thistle Community Development Team</a:t>
            </a:r>
          </a:p>
          <a:p>
            <a:r>
              <a:rPr lang="en-GB" sz="1900" dirty="0"/>
              <a:t>25 young people attending weekly sessions</a:t>
            </a:r>
          </a:p>
          <a:p>
            <a:r>
              <a:rPr lang="en-GB" sz="1900" dirty="0"/>
              <a:t>Benefits of football training for Young People </a:t>
            </a:r>
          </a:p>
          <a:p>
            <a:pPr lvl="1"/>
            <a:r>
              <a:rPr lang="en-GB" sz="1900" dirty="0"/>
              <a:t>Improves Cardiovascular Health</a:t>
            </a:r>
          </a:p>
          <a:p>
            <a:pPr lvl="1"/>
            <a:r>
              <a:rPr lang="en-GB" sz="1900" dirty="0"/>
              <a:t>Builds Muscle Strength</a:t>
            </a:r>
          </a:p>
          <a:p>
            <a:pPr lvl="1"/>
            <a:r>
              <a:rPr lang="en-GB" sz="1900" dirty="0"/>
              <a:t>Teaches Coordination</a:t>
            </a:r>
          </a:p>
          <a:p>
            <a:pPr lvl="1"/>
            <a:r>
              <a:rPr lang="en-GB" sz="1900" dirty="0"/>
              <a:t>Promotes Teamwork and Sharing</a:t>
            </a:r>
          </a:p>
          <a:p>
            <a:pPr lvl="1"/>
            <a:r>
              <a:rPr lang="en-GB" sz="1900" dirty="0"/>
              <a:t>Increases Cognitive Brain Function</a:t>
            </a:r>
          </a:p>
          <a:p>
            <a:pPr lvl="1"/>
            <a:r>
              <a:rPr lang="en-GB" sz="1900" dirty="0"/>
              <a:t>Increase Confidence and Self-Esteem</a:t>
            </a:r>
          </a:p>
          <a:p>
            <a:pPr lvl="1"/>
            <a:r>
              <a:rPr lang="en-GB" sz="1900" dirty="0"/>
              <a:t>Helps to Reduce Anxiety</a:t>
            </a:r>
          </a:p>
          <a:p>
            <a:endParaRPr lang="en-GB" sz="1900" dirty="0"/>
          </a:p>
        </p:txBody>
      </p:sp>
      <p:pic>
        <p:nvPicPr>
          <p:cNvPr id="5" name="Picture 4" descr="Foosball football players">
            <a:extLst>
              <a:ext uri="{FF2B5EF4-FFF2-40B4-BE49-F238E27FC236}">
                <a16:creationId xmlns:a16="http://schemas.microsoft.com/office/drawing/2014/main" xmlns="" id="{93B0F1D1-B409-48A5-8DC7-28B0E0FF5133}"/>
              </a:ext>
            </a:extLst>
          </p:cNvPr>
          <p:cNvPicPr>
            <a:picLocks noChangeAspect="1"/>
          </p:cNvPicPr>
          <p:nvPr/>
        </p:nvPicPr>
        <p:blipFill rotWithShape="1">
          <a:blip r:embed="rId2" cstate="print"/>
          <a:srcRect l="30645" r="24406"/>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FFFB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8176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90EFC8B6-49A9-40E1-BB88-E8120234319D">
            <a:extLst>
              <a:ext uri="{FF2B5EF4-FFF2-40B4-BE49-F238E27FC236}">
                <a16:creationId xmlns:a16="http://schemas.microsoft.com/office/drawing/2014/main" xmlns="" id="{C40C9BDF-ACB8-41E7-9221-00087F8CFA92}"/>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9106" r="-2" b="-2"/>
          <a:stretch/>
        </p:blipFill>
        <p:spPr bwMode="auto">
          <a:xfrm>
            <a:off x="321730" y="321732"/>
            <a:ext cx="5674897" cy="301740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7E80B6E7-CA6B-496C-9258-C63A1947F30C">
            <a:extLst>
              <a:ext uri="{FF2B5EF4-FFF2-40B4-BE49-F238E27FC236}">
                <a16:creationId xmlns:a16="http://schemas.microsoft.com/office/drawing/2014/main" xmlns="" id="{732C8A3D-FB84-4DD4-ACB1-5111DE87A91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6003" r="-2" b="8445"/>
          <a:stretch/>
        </p:blipFill>
        <p:spPr bwMode="auto">
          <a:xfrm>
            <a:off x="321730" y="3510853"/>
            <a:ext cx="5674897" cy="278995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661ED607-D0A7-4DBB-B6A1-70F5565CBDAB">
            <a:extLst>
              <a:ext uri="{FF2B5EF4-FFF2-40B4-BE49-F238E27FC236}">
                <a16:creationId xmlns:a16="http://schemas.microsoft.com/office/drawing/2014/main" xmlns="" id="{5E6986C6-2731-4856-BC5A-62CA8E54B7E3}"/>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4019" r="-2" b="16960"/>
          <a:stretch/>
        </p:blipFill>
        <p:spPr bwMode="auto">
          <a:xfrm>
            <a:off x="6195373" y="321733"/>
            <a:ext cx="5674897" cy="597907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0315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52670B-C56B-4B9B-8F40-9F35A40F1892}"/>
              </a:ext>
            </a:extLst>
          </p:cNvPr>
          <p:cNvSpPr>
            <a:spLocks noGrp="1"/>
          </p:cNvSpPr>
          <p:nvPr>
            <p:ph type="title"/>
          </p:nvPr>
        </p:nvSpPr>
        <p:spPr/>
        <p:txBody>
          <a:bodyPr/>
          <a:lstStyle/>
          <a:p>
            <a:r>
              <a:rPr lang="en-GB" dirty="0"/>
              <a:t>Jnr Youth Café </a:t>
            </a:r>
          </a:p>
        </p:txBody>
      </p:sp>
      <p:graphicFrame>
        <p:nvGraphicFramePr>
          <p:cNvPr id="13" name="Content Placeholder 2">
            <a:extLst>
              <a:ext uri="{FF2B5EF4-FFF2-40B4-BE49-F238E27FC236}">
                <a16:creationId xmlns:a16="http://schemas.microsoft.com/office/drawing/2014/main" xmlns="" id="{A82156B4-C6B4-4BDF-B267-9F4B882A9000}"/>
              </a:ext>
            </a:extLst>
          </p:cNvPr>
          <p:cNvGraphicFramePr>
            <a:graphicFrameLocks noGrp="1"/>
          </p:cNvGraphicFramePr>
          <p:nvPr>
            <p:ph idx="1"/>
            <p:extLst>
              <p:ext uri="{D42A27DB-BD31-4B8C-83A1-F6EECF244321}">
                <p14:modId xmlns:p14="http://schemas.microsoft.com/office/powerpoint/2010/main" xmlns="" val="11228917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12363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xmlns=""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80" name="8EABC836-4DD4-41AE-BD9D-7C46070781CE">
            <a:extLst>
              <a:ext uri="{FF2B5EF4-FFF2-40B4-BE49-F238E27FC236}">
                <a16:creationId xmlns:a16="http://schemas.microsoft.com/office/drawing/2014/main" xmlns="" id="{D97BBCA2-54D6-471C-9B9B-FA7F0BC0918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5715" r="-3" b="10789"/>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5453C19D-D59E-4275-9F55-A890102FB6F5">
            <a:extLst>
              <a:ext uri="{FF2B5EF4-FFF2-40B4-BE49-F238E27FC236}">
                <a16:creationId xmlns:a16="http://schemas.microsoft.com/office/drawing/2014/main" xmlns="" id="{EB4B8A8B-74AC-44E6-B8D7-F8F42CEE3E09}"/>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406" b="-3"/>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9" name="D54E5827-F279-4D22-A66B-EB533E482E00">
            <a:extLst>
              <a:ext uri="{FF2B5EF4-FFF2-40B4-BE49-F238E27FC236}">
                <a16:creationId xmlns:a16="http://schemas.microsoft.com/office/drawing/2014/main" xmlns="" id="{45B8A844-821C-427C-89D8-B405C35E44F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2923" r="9036"/>
          <a:stretch/>
        </p:blipFill>
        <p:spPr bwMode="auto">
          <a:xfrm>
            <a:off x="4094479" y="10"/>
            <a:ext cx="401404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5712488F-A637-42FC-B5E7-0A233B1BC920">
            <a:extLst>
              <a:ext uri="{FF2B5EF4-FFF2-40B4-BE49-F238E27FC236}">
                <a16:creationId xmlns:a16="http://schemas.microsoft.com/office/drawing/2014/main" xmlns="" id="{76849E83-2BF9-41C8-92E4-FED09F23BDB6}"/>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21" r="9044"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6744A8CB-A190-4EDF-A2D2-05D98D1B19E3">
            <a:extLst>
              <a:ext uri="{FF2B5EF4-FFF2-40B4-BE49-F238E27FC236}">
                <a16:creationId xmlns:a16="http://schemas.microsoft.com/office/drawing/2014/main" xmlns="" id="{A6DA5F3C-F97B-4087-8599-E8043941BA9C}"/>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1652" r="-3" b="-3"/>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59849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E5FBFF-DFB8-42A2-A1F3-5816ED443D27}"/>
              </a:ext>
            </a:extLst>
          </p:cNvPr>
          <p:cNvSpPr>
            <a:spLocks noGrp="1"/>
          </p:cNvSpPr>
          <p:nvPr>
            <p:ph type="title"/>
          </p:nvPr>
        </p:nvSpPr>
        <p:spPr>
          <a:xfrm>
            <a:off x="4965430" y="629268"/>
            <a:ext cx="6586491" cy="1286160"/>
          </a:xfrm>
        </p:spPr>
        <p:txBody>
          <a:bodyPr anchor="b">
            <a:normAutofit/>
          </a:bodyPr>
          <a:lstStyle/>
          <a:p>
            <a:r>
              <a:rPr lang="en-GB" dirty="0"/>
              <a:t>Badminton Classes </a:t>
            </a:r>
          </a:p>
        </p:txBody>
      </p:sp>
      <p:sp>
        <p:nvSpPr>
          <p:cNvPr id="3" name="Content Placeholder 2">
            <a:extLst>
              <a:ext uri="{FF2B5EF4-FFF2-40B4-BE49-F238E27FC236}">
                <a16:creationId xmlns:a16="http://schemas.microsoft.com/office/drawing/2014/main" xmlns="" id="{AFC5AC5D-3FAB-4DC7-B999-466D3CD9B232}"/>
              </a:ext>
            </a:extLst>
          </p:cNvPr>
          <p:cNvSpPr>
            <a:spLocks noGrp="1"/>
          </p:cNvSpPr>
          <p:nvPr>
            <p:ph idx="1"/>
          </p:nvPr>
        </p:nvSpPr>
        <p:spPr>
          <a:xfrm>
            <a:off x="4965431" y="2438400"/>
            <a:ext cx="6586489" cy="3785419"/>
          </a:xfrm>
        </p:spPr>
        <p:txBody>
          <a:bodyPr>
            <a:normAutofit/>
          </a:bodyPr>
          <a:lstStyle/>
          <a:p>
            <a:r>
              <a:rPr lang="en-GB" sz="2000"/>
              <a:t>Weekly Class on a Wednesday night with 12 people attending </a:t>
            </a:r>
          </a:p>
          <a:p>
            <a:r>
              <a:rPr lang="en-GB" sz="2000"/>
              <a:t>Learning techniques , skills and playing games </a:t>
            </a:r>
          </a:p>
          <a:p>
            <a:r>
              <a:rPr lang="en-GB" sz="2000"/>
              <a:t>Skills are improving weekly. </a:t>
            </a:r>
          </a:p>
        </p:txBody>
      </p:sp>
      <p:pic>
        <p:nvPicPr>
          <p:cNvPr id="5" name="Picture 4" descr="Overhead image of two people holding tennis rackets and shaking handshaking over the net">
            <a:extLst>
              <a:ext uri="{FF2B5EF4-FFF2-40B4-BE49-F238E27FC236}">
                <a16:creationId xmlns:a16="http://schemas.microsoft.com/office/drawing/2014/main" xmlns="" id="{EFD5D12C-336E-43B4-884E-35382B02E998}"/>
              </a:ext>
            </a:extLst>
          </p:cNvPr>
          <p:cNvPicPr>
            <a:picLocks noChangeAspect="1"/>
          </p:cNvPicPr>
          <p:nvPr/>
        </p:nvPicPr>
        <p:blipFill rotWithShape="1">
          <a:blip r:embed="rId2" cstate="print"/>
          <a:srcRect l="33538" r="21342"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AA84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46196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856</Words>
  <Application>Microsoft Office PowerPoint</Application>
  <PresentationFormat>Custom</PresentationFormat>
  <Paragraphs>106</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Report for Community Council</vt:lpstr>
      <vt:lpstr>Numbers </vt:lpstr>
      <vt:lpstr>Spooktacular Halloween Session</vt:lpstr>
      <vt:lpstr>Slide 4</vt:lpstr>
      <vt:lpstr>Football Coaching </vt:lpstr>
      <vt:lpstr>Slide 6</vt:lpstr>
      <vt:lpstr>Jnr Youth Café </vt:lpstr>
      <vt:lpstr>Slide 8</vt:lpstr>
      <vt:lpstr>Badminton Classes </vt:lpstr>
      <vt:lpstr>Slide 10</vt:lpstr>
      <vt:lpstr>1-1’s &amp; Emotional Check In’s </vt:lpstr>
      <vt:lpstr>Cookwell / Bakewell</vt:lpstr>
      <vt:lpstr>Wider Achievement </vt:lpstr>
      <vt:lpstr>Resilience In Your Community </vt:lpstr>
      <vt:lpstr>Slide 15</vt:lpstr>
      <vt:lpstr>Staff Development </vt:lpstr>
      <vt:lpstr>Funding Biggest thank you to Wanda for doing these  </vt:lpstr>
      <vt:lpstr>Meeting’s </vt:lpstr>
      <vt:lpstr>Saltire &amp; Leadership Awards </vt:lpstr>
      <vt:lpstr>Slide 20</vt:lpstr>
      <vt:lpstr>Loveleigh Project </vt:lpstr>
      <vt:lpstr>Partnership Development</vt:lpstr>
      <vt:lpstr>Participation Forums</vt:lpstr>
      <vt:lpstr>Indoor Rowing </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Fraser Thomson</dc:creator>
  <cp:lastModifiedBy>Vivienne</cp:lastModifiedBy>
  <cp:revision>17</cp:revision>
  <dcterms:created xsi:type="dcterms:W3CDTF">2021-10-28T07:24:21Z</dcterms:created>
  <dcterms:modified xsi:type="dcterms:W3CDTF">2021-11-30T11:34:56Z</dcterms:modified>
</cp:coreProperties>
</file>